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87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7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9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7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9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9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E927-4C5A-4E2A-8F60-9B13896549E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298C-97DF-47C5-A0FE-F36162D5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09" y="-50947"/>
            <a:ext cx="7114309" cy="9206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6477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Helvetica" panose="020B0604020202030204" pitchFamily="34" charset="0"/>
              </a:rPr>
              <a:t>Fill your events in here</a:t>
            </a:r>
            <a:endParaRPr lang="en-US" b="1" dirty="0">
              <a:solidFill>
                <a:schemeClr val="bg1"/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Department</dc:creator>
  <cp:lastModifiedBy>IT Department</cp:lastModifiedBy>
  <cp:revision>1</cp:revision>
  <dcterms:created xsi:type="dcterms:W3CDTF">2013-10-03T18:30:17Z</dcterms:created>
  <dcterms:modified xsi:type="dcterms:W3CDTF">2013-10-03T18:33:12Z</dcterms:modified>
</cp:coreProperties>
</file>