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2874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32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496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8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79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0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10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33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92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99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78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0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2E927-4C5A-4E2A-8F60-9B13896549E5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F298C-97DF-47C5-A0FE-F36162D5B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9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109" y="-50947"/>
            <a:ext cx="7114309" cy="92067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64770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Helvetica" panose="020B0604020202030204" pitchFamily="34" charset="0"/>
              </a:rPr>
              <a:t>Fill your events in here</a:t>
            </a:r>
            <a:endParaRPr lang="en-US" b="1" dirty="0">
              <a:solidFill>
                <a:schemeClr val="bg1"/>
              </a:solidFill>
              <a:latin typeface="Helvetica" panose="020B0604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73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Department</dc:creator>
  <cp:lastModifiedBy>IT Department</cp:lastModifiedBy>
  <cp:revision>1</cp:revision>
  <dcterms:created xsi:type="dcterms:W3CDTF">2013-10-03T18:30:17Z</dcterms:created>
  <dcterms:modified xsi:type="dcterms:W3CDTF">2013-10-03T18:33:12Z</dcterms:modified>
</cp:coreProperties>
</file>