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384" y="145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432C-6C50-466F-BA29-CE72C2D0557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8923-39DF-41AF-B551-E4333BF35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78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432C-6C50-466F-BA29-CE72C2D0557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8923-39DF-41AF-B551-E4333BF35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75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432C-6C50-466F-BA29-CE72C2D0557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8923-39DF-41AF-B551-E4333BF35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790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432C-6C50-466F-BA29-CE72C2D0557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8923-39DF-41AF-B551-E4333BF35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00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432C-6C50-466F-BA29-CE72C2D0557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8923-39DF-41AF-B551-E4333BF35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161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432C-6C50-466F-BA29-CE72C2D0557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8923-39DF-41AF-B551-E4333BF35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037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432C-6C50-466F-BA29-CE72C2D0557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8923-39DF-41AF-B551-E4333BF35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619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432C-6C50-466F-BA29-CE72C2D0557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8923-39DF-41AF-B551-E4333BF35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975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432C-6C50-466F-BA29-CE72C2D0557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8923-39DF-41AF-B551-E4333BF35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27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432C-6C50-466F-BA29-CE72C2D0557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8923-39DF-41AF-B551-E4333BF35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257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0432C-6C50-466F-BA29-CE72C2D0557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88923-39DF-41AF-B551-E4333BF35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224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0432C-6C50-466F-BA29-CE72C2D05571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488923-39DF-41AF-B551-E4333BF35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097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250"/>
            <a:ext cx="6858000" cy="8873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571500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Insert your event info here!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394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 Department</dc:creator>
  <cp:lastModifiedBy>IT Department</cp:lastModifiedBy>
  <cp:revision>2</cp:revision>
  <dcterms:created xsi:type="dcterms:W3CDTF">2014-05-21T20:04:23Z</dcterms:created>
  <dcterms:modified xsi:type="dcterms:W3CDTF">2014-05-21T21:39:31Z</dcterms:modified>
</cp:coreProperties>
</file>