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84" y="14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7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5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2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7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9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0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6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3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1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7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0432C-6C50-466F-BA29-CE72C2D05571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8923-39DF-41AF-B551-E4333BF35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9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250"/>
            <a:ext cx="6858000" cy="887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571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Insert your event info here!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9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Department</dc:creator>
  <cp:lastModifiedBy>IT Department</cp:lastModifiedBy>
  <cp:revision>2</cp:revision>
  <dcterms:created xsi:type="dcterms:W3CDTF">2014-05-21T20:04:23Z</dcterms:created>
  <dcterms:modified xsi:type="dcterms:W3CDTF">2014-05-21T21:39:31Z</dcterms:modified>
</cp:coreProperties>
</file>