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40" y="-9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3DAAD3-01F8-4B50-A52C-54A378B423F8}"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549F1-EAB3-417E-AFD1-77D05D71A850}" type="slidenum">
              <a:rPr lang="en-US" smtClean="0"/>
              <a:t>‹#›</a:t>
            </a:fld>
            <a:endParaRPr lang="en-US"/>
          </a:p>
        </p:txBody>
      </p:sp>
    </p:spTree>
    <p:extLst>
      <p:ext uri="{BB962C8B-B14F-4D97-AF65-F5344CB8AC3E}">
        <p14:creationId xmlns:p14="http://schemas.microsoft.com/office/powerpoint/2010/main" val="270783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3DAAD3-01F8-4B50-A52C-54A378B423F8}"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549F1-EAB3-417E-AFD1-77D05D71A850}" type="slidenum">
              <a:rPr lang="en-US" smtClean="0"/>
              <a:t>‹#›</a:t>
            </a:fld>
            <a:endParaRPr lang="en-US"/>
          </a:p>
        </p:txBody>
      </p:sp>
    </p:spTree>
    <p:extLst>
      <p:ext uri="{BB962C8B-B14F-4D97-AF65-F5344CB8AC3E}">
        <p14:creationId xmlns:p14="http://schemas.microsoft.com/office/powerpoint/2010/main" val="3546985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3DAAD3-01F8-4B50-A52C-54A378B423F8}"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549F1-EAB3-417E-AFD1-77D05D71A850}" type="slidenum">
              <a:rPr lang="en-US" smtClean="0"/>
              <a:t>‹#›</a:t>
            </a:fld>
            <a:endParaRPr lang="en-US"/>
          </a:p>
        </p:txBody>
      </p:sp>
    </p:spTree>
    <p:extLst>
      <p:ext uri="{BB962C8B-B14F-4D97-AF65-F5344CB8AC3E}">
        <p14:creationId xmlns:p14="http://schemas.microsoft.com/office/powerpoint/2010/main" val="394064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3DAAD3-01F8-4B50-A52C-54A378B423F8}"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549F1-EAB3-417E-AFD1-77D05D71A850}" type="slidenum">
              <a:rPr lang="en-US" smtClean="0"/>
              <a:t>‹#›</a:t>
            </a:fld>
            <a:endParaRPr lang="en-US"/>
          </a:p>
        </p:txBody>
      </p:sp>
    </p:spTree>
    <p:extLst>
      <p:ext uri="{BB962C8B-B14F-4D97-AF65-F5344CB8AC3E}">
        <p14:creationId xmlns:p14="http://schemas.microsoft.com/office/powerpoint/2010/main" val="197520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3DAAD3-01F8-4B50-A52C-54A378B423F8}"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549F1-EAB3-417E-AFD1-77D05D71A850}" type="slidenum">
              <a:rPr lang="en-US" smtClean="0"/>
              <a:t>‹#›</a:t>
            </a:fld>
            <a:endParaRPr lang="en-US"/>
          </a:p>
        </p:txBody>
      </p:sp>
    </p:spTree>
    <p:extLst>
      <p:ext uri="{BB962C8B-B14F-4D97-AF65-F5344CB8AC3E}">
        <p14:creationId xmlns:p14="http://schemas.microsoft.com/office/powerpoint/2010/main" val="4079476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3DAAD3-01F8-4B50-A52C-54A378B423F8}"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549F1-EAB3-417E-AFD1-77D05D71A850}" type="slidenum">
              <a:rPr lang="en-US" smtClean="0"/>
              <a:t>‹#›</a:t>
            </a:fld>
            <a:endParaRPr lang="en-US"/>
          </a:p>
        </p:txBody>
      </p:sp>
    </p:spTree>
    <p:extLst>
      <p:ext uri="{BB962C8B-B14F-4D97-AF65-F5344CB8AC3E}">
        <p14:creationId xmlns:p14="http://schemas.microsoft.com/office/powerpoint/2010/main" val="283644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3DAAD3-01F8-4B50-A52C-54A378B423F8}" type="datetimeFigureOut">
              <a:rPr lang="en-US" smtClean="0"/>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0549F1-EAB3-417E-AFD1-77D05D71A850}" type="slidenum">
              <a:rPr lang="en-US" smtClean="0"/>
              <a:t>‹#›</a:t>
            </a:fld>
            <a:endParaRPr lang="en-US"/>
          </a:p>
        </p:txBody>
      </p:sp>
    </p:spTree>
    <p:extLst>
      <p:ext uri="{BB962C8B-B14F-4D97-AF65-F5344CB8AC3E}">
        <p14:creationId xmlns:p14="http://schemas.microsoft.com/office/powerpoint/2010/main" val="89417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3DAAD3-01F8-4B50-A52C-54A378B423F8}"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0549F1-EAB3-417E-AFD1-77D05D71A850}" type="slidenum">
              <a:rPr lang="en-US" smtClean="0"/>
              <a:t>‹#›</a:t>
            </a:fld>
            <a:endParaRPr lang="en-US"/>
          </a:p>
        </p:txBody>
      </p:sp>
    </p:spTree>
    <p:extLst>
      <p:ext uri="{BB962C8B-B14F-4D97-AF65-F5344CB8AC3E}">
        <p14:creationId xmlns:p14="http://schemas.microsoft.com/office/powerpoint/2010/main" val="2442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DAAD3-01F8-4B50-A52C-54A378B423F8}" type="datetimeFigureOut">
              <a:rPr lang="en-US" smtClean="0"/>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0549F1-EAB3-417E-AFD1-77D05D71A850}" type="slidenum">
              <a:rPr lang="en-US" smtClean="0"/>
              <a:t>‹#›</a:t>
            </a:fld>
            <a:endParaRPr lang="en-US"/>
          </a:p>
        </p:txBody>
      </p:sp>
    </p:spTree>
    <p:extLst>
      <p:ext uri="{BB962C8B-B14F-4D97-AF65-F5344CB8AC3E}">
        <p14:creationId xmlns:p14="http://schemas.microsoft.com/office/powerpoint/2010/main" val="406069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DAAD3-01F8-4B50-A52C-54A378B423F8}"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549F1-EAB3-417E-AFD1-77D05D71A850}" type="slidenum">
              <a:rPr lang="en-US" smtClean="0"/>
              <a:t>‹#›</a:t>
            </a:fld>
            <a:endParaRPr lang="en-US"/>
          </a:p>
        </p:txBody>
      </p:sp>
    </p:spTree>
    <p:extLst>
      <p:ext uri="{BB962C8B-B14F-4D97-AF65-F5344CB8AC3E}">
        <p14:creationId xmlns:p14="http://schemas.microsoft.com/office/powerpoint/2010/main" val="371231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DAAD3-01F8-4B50-A52C-54A378B423F8}"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549F1-EAB3-417E-AFD1-77D05D71A850}" type="slidenum">
              <a:rPr lang="en-US" smtClean="0"/>
              <a:t>‹#›</a:t>
            </a:fld>
            <a:endParaRPr lang="en-US"/>
          </a:p>
        </p:txBody>
      </p:sp>
    </p:spTree>
    <p:extLst>
      <p:ext uri="{BB962C8B-B14F-4D97-AF65-F5344CB8AC3E}">
        <p14:creationId xmlns:p14="http://schemas.microsoft.com/office/powerpoint/2010/main" val="258205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03DAAD3-01F8-4B50-A52C-54A378B423F8}" type="datetimeFigureOut">
              <a:rPr lang="en-US" smtClean="0"/>
              <a:t>10/23/2014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60549F1-EAB3-417E-AFD1-77D05D71A850}" type="slidenum">
              <a:rPr lang="en-US" smtClean="0"/>
              <a:t>‹#›</a:t>
            </a:fld>
            <a:endParaRPr lang="en-US"/>
          </a:p>
        </p:txBody>
      </p:sp>
    </p:spTree>
    <p:extLst>
      <p:ext uri="{BB962C8B-B14F-4D97-AF65-F5344CB8AC3E}">
        <p14:creationId xmlns:p14="http://schemas.microsoft.com/office/powerpoint/2010/main" val="1138908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6876" y="152400"/>
            <a:ext cx="6435677" cy="1066800"/>
          </a:xfrm>
          <a:solidFill>
            <a:schemeClr val="accent1">
              <a:lumMod val="75000"/>
            </a:schemeClr>
          </a:solidFill>
        </p:spPr>
        <p:txBody>
          <a:bodyPr>
            <a:normAutofit fontScale="90000"/>
          </a:bodyPr>
          <a:lstStyle/>
          <a:p>
            <a:pPr algn="l"/>
            <a:r>
              <a:rPr lang="en-US" b="1" dirty="0" smtClean="0">
                <a:solidFill>
                  <a:schemeClr val="bg1"/>
                </a:solidFill>
                <a:latin typeface="Arial" panose="020B0604020202020204" pitchFamily="34" charset="0"/>
                <a:cs typeface="Arial" panose="020B0604020202020204" pitchFamily="34" charset="0"/>
              </a:rPr>
              <a:t>BLACK FRIDAY</a:t>
            </a:r>
            <a:br>
              <a:rPr lang="en-US" b="1" dirty="0" smtClean="0">
                <a:solidFill>
                  <a:schemeClr val="bg1"/>
                </a:solidFill>
                <a:latin typeface="Arial" panose="020B0604020202020204" pitchFamily="34" charset="0"/>
                <a:cs typeface="Arial" panose="020B0604020202020204" pitchFamily="34" charset="0"/>
              </a:rPr>
            </a:br>
            <a:r>
              <a:rPr lang="en-US" b="1" dirty="0" smtClean="0">
                <a:solidFill>
                  <a:schemeClr val="bg1"/>
                </a:solidFill>
                <a:latin typeface="Arial" panose="020B0604020202020204" pitchFamily="34" charset="0"/>
                <a:cs typeface="Arial" panose="020B0604020202020204" pitchFamily="34" charset="0"/>
              </a:rPr>
              <a:t>WALMART PROTEST</a:t>
            </a:r>
            <a:endParaRPr lang="en-US" b="1" dirty="0">
              <a:solidFill>
                <a:schemeClr val="bg1"/>
              </a:solidFill>
              <a:latin typeface="Arial" panose="020B0604020202020204" pitchFamily="34" charset="0"/>
              <a:cs typeface="Arial" panose="020B0604020202020204" pitchFamily="34" charset="0"/>
            </a:endParaRPr>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rot="5400000">
            <a:off x="-281018" y="1776383"/>
            <a:ext cx="4143435" cy="3124200"/>
          </a:xfrm>
          <a:ln>
            <a:solidFill>
              <a:schemeClr val="tx1"/>
            </a:solidFill>
          </a:ln>
        </p:spPr>
      </p:pic>
      <p:pic>
        <p:nvPicPr>
          <p:cNvPr id="8" name="Content Placeholder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rot="16200000">
            <a:off x="2959595" y="1728964"/>
            <a:ext cx="4156502" cy="3229416"/>
          </a:xfrm>
          <a:ln>
            <a:solidFill>
              <a:schemeClr val="tx1"/>
            </a:solidFill>
          </a:ln>
        </p:spPr>
      </p:pic>
      <p:sp>
        <p:nvSpPr>
          <p:cNvPr id="10" name="Rectangle 9"/>
          <p:cNvSpPr/>
          <p:nvPr/>
        </p:nvSpPr>
        <p:spPr>
          <a:xfrm>
            <a:off x="205154" y="5486400"/>
            <a:ext cx="6447400" cy="2062103"/>
          </a:xfrm>
          <a:prstGeom prst="rect">
            <a:avLst/>
          </a:prstGeom>
          <a:solidFill>
            <a:schemeClr val="accent1">
              <a:lumMod val="50000"/>
            </a:schemeClr>
          </a:solidFill>
        </p:spPr>
        <p:txBody>
          <a:bodyPr wrap="square">
            <a:spAutoFit/>
          </a:bodyPr>
          <a:lstStyle/>
          <a:p>
            <a:endParaRPr lang="en-US" dirty="0"/>
          </a:p>
          <a:p>
            <a:endParaRPr lang="en-US" dirty="0" smtClean="0"/>
          </a:p>
          <a:p>
            <a:r>
              <a:rPr lang="en-US" sz="2400" b="1" dirty="0" smtClean="0">
                <a:solidFill>
                  <a:srgbClr val="FFCC00"/>
                </a:solidFill>
              </a:rPr>
              <a:t>When: </a:t>
            </a:r>
            <a:r>
              <a:rPr lang="en-US" sz="2400" b="1" dirty="0" smtClean="0">
                <a:solidFill>
                  <a:schemeClr val="bg1"/>
                </a:solidFill>
              </a:rPr>
              <a:t>DAY, DATE at TIME</a:t>
            </a:r>
            <a:endParaRPr lang="en-US" sz="2400" b="1" dirty="0" smtClean="0">
              <a:solidFill>
                <a:srgbClr val="FFCC00"/>
              </a:solidFill>
            </a:endParaRPr>
          </a:p>
          <a:p>
            <a:r>
              <a:rPr lang="en-US" sz="2400" b="1" dirty="0" smtClean="0">
                <a:solidFill>
                  <a:srgbClr val="FFCC00"/>
                </a:solidFill>
              </a:rPr>
              <a:t>Where: </a:t>
            </a:r>
            <a:r>
              <a:rPr lang="en-US" sz="2000" b="1" dirty="0" smtClean="0">
                <a:solidFill>
                  <a:schemeClr val="bg1"/>
                </a:solidFill>
              </a:rPr>
              <a:t>LOCATION</a:t>
            </a:r>
            <a:endParaRPr lang="en-US" sz="2000" b="1" dirty="0" smtClean="0">
              <a:solidFill>
                <a:srgbClr val="FFCC00"/>
              </a:solidFill>
            </a:endParaRPr>
          </a:p>
          <a:p>
            <a:r>
              <a:rPr lang="en-US" sz="2400" b="1" dirty="0" smtClean="0">
                <a:solidFill>
                  <a:srgbClr val="FFCC00"/>
                </a:solidFill>
              </a:rPr>
              <a:t>What: </a:t>
            </a:r>
            <a:r>
              <a:rPr lang="en-US" sz="2000" b="1" dirty="0" smtClean="0">
                <a:solidFill>
                  <a:srgbClr val="FFCC00"/>
                </a:solidFill>
              </a:rPr>
              <a:t>DESCRIPTION OF THE EVENT GOES HERE</a:t>
            </a:r>
            <a:endParaRPr lang="en-US" sz="2000" b="1" dirty="0" smtClean="0">
              <a:solidFill>
                <a:srgbClr val="FFCC00"/>
              </a:solidFill>
            </a:endParaRPr>
          </a:p>
          <a:p>
            <a:endParaRPr lang="en-US" sz="2000" b="1" dirty="0" smtClean="0">
              <a:solidFill>
                <a:srgbClr val="FFCC00"/>
              </a:solidFill>
            </a:endParaRPr>
          </a:p>
        </p:txBody>
      </p:sp>
      <p:sp>
        <p:nvSpPr>
          <p:cNvPr id="11" name="Rectangle 10"/>
          <p:cNvSpPr/>
          <p:nvPr/>
        </p:nvSpPr>
        <p:spPr>
          <a:xfrm>
            <a:off x="0" y="8655223"/>
            <a:ext cx="6858000" cy="461665"/>
          </a:xfrm>
          <a:prstGeom prst="rect">
            <a:avLst/>
          </a:prstGeom>
        </p:spPr>
        <p:txBody>
          <a:bodyPr wrap="square">
            <a:spAutoFit/>
          </a:bodyPr>
          <a:lstStyle/>
          <a:p>
            <a:r>
              <a:rPr lang="en-US" sz="800" i="1" dirty="0"/>
              <a:t>LEGAL DISCLAIMER: UFCW and OUR Walmart have the purpose of helping Wal-Mart employees as individuals or groups in their dealings with Wal-Mart over labor rights and standards and their efforts to have Wal-Mart publically commit to adhering to labor rights and standards. UFCW and OUR Walmart have no intent to have Walmart recognize or bargain with UFCW or OUR Walmart as the representative of Walmart employees.</a:t>
            </a:r>
            <a:endParaRPr lang="en-US" sz="800" dirty="0"/>
          </a:p>
        </p:txBody>
      </p:sp>
      <p:sp>
        <p:nvSpPr>
          <p:cNvPr id="9" name="Rectangle 8"/>
          <p:cNvSpPr/>
          <p:nvPr/>
        </p:nvSpPr>
        <p:spPr>
          <a:xfrm>
            <a:off x="512592" y="5562600"/>
            <a:ext cx="5943600" cy="400110"/>
          </a:xfrm>
          <a:prstGeom prst="rect">
            <a:avLst/>
          </a:prstGeom>
          <a:solidFill>
            <a:srgbClr val="FFCC00"/>
          </a:solidFill>
        </p:spPr>
        <p:txBody>
          <a:bodyPr wrap="square">
            <a:spAutoFit/>
          </a:bodyPr>
          <a:lstStyle/>
          <a:p>
            <a:pPr algn="ctr"/>
            <a:r>
              <a:rPr lang="en-US" sz="2000" b="1" dirty="0" smtClean="0">
                <a:solidFill>
                  <a:schemeClr val="bg1"/>
                </a:solidFill>
              </a:rPr>
              <a:t>Name of Event Goes Here</a:t>
            </a:r>
            <a:endParaRPr lang="en-US" sz="2000" b="1" dirty="0" smtClean="0">
              <a:solidFill>
                <a:schemeClr val="bg1"/>
              </a:solidFill>
            </a:endParaRPr>
          </a:p>
        </p:txBody>
      </p:sp>
      <p:sp>
        <p:nvSpPr>
          <p:cNvPr id="12" name="Rectangle 11"/>
          <p:cNvSpPr/>
          <p:nvPr/>
        </p:nvSpPr>
        <p:spPr>
          <a:xfrm>
            <a:off x="5862" y="7947337"/>
            <a:ext cx="4648200" cy="707886"/>
          </a:xfrm>
          <a:prstGeom prst="rect">
            <a:avLst/>
          </a:prstGeom>
        </p:spPr>
        <p:txBody>
          <a:bodyPr wrap="square">
            <a:spAutoFit/>
          </a:bodyPr>
          <a:lstStyle/>
          <a:p>
            <a:r>
              <a:rPr lang="en-US" sz="2000" b="1" dirty="0" smtClean="0">
                <a:solidFill>
                  <a:schemeClr val="accent1">
                    <a:lumMod val="50000"/>
                  </a:schemeClr>
                </a:solidFill>
              </a:rPr>
              <a:t>http://blackfridayprotests.org/actions </a:t>
            </a:r>
          </a:p>
          <a:p>
            <a:r>
              <a:rPr lang="en-US" sz="2000" b="1" dirty="0" smtClean="0">
                <a:solidFill>
                  <a:schemeClr val="accent1">
                    <a:lumMod val="50000"/>
                  </a:schemeClr>
                </a:solidFill>
              </a:rPr>
              <a:t>#</a:t>
            </a:r>
            <a:r>
              <a:rPr lang="en-US" sz="2000" b="1" dirty="0" err="1" smtClean="0">
                <a:solidFill>
                  <a:schemeClr val="accent1">
                    <a:lumMod val="50000"/>
                  </a:schemeClr>
                </a:solidFill>
              </a:rPr>
              <a:t>WalmartStrikers</a:t>
            </a:r>
            <a:endParaRPr lang="en-US" sz="2000" b="1" dirty="0">
              <a:solidFill>
                <a:schemeClr val="accent1">
                  <a:lumMod val="50000"/>
                </a:schemeClr>
              </a:solidFill>
            </a:endParaRP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8479" y="7947337"/>
            <a:ext cx="2124075" cy="704850"/>
          </a:xfrm>
          <a:prstGeom prst="rect">
            <a:avLst/>
          </a:prstGeom>
        </p:spPr>
      </p:pic>
    </p:spTree>
    <p:extLst>
      <p:ext uri="{BB962C8B-B14F-4D97-AF65-F5344CB8AC3E}">
        <p14:creationId xmlns:p14="http://schemas.microsoft.com/office/powerpoint/2010/main" val="3928841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99</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BLACK FRIDAY WALMART PROTEST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FRIDAY WALMART PROTEST</dc:title>
  <dc:creator>IT Department</dc:creator>
  <cp:lastModifiedBy>IT Department</cp:lastModifiedBy>
  <cp:revision>6</cp:revision>
  <dcterms:created xsi:type="dcterms:W3CDTF">2014-10-23T14:29:07Z</dcterms:created>
  <dcterms:modified xsi:type="dcterms:W3CDTF">2014-10-23T18:12:07Z</dcterms:modified>
</cp:coreProperties>
</file>