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4" r:id="rId4"/>
    <p:sldId id="258" r:id="rId5"/>
    <p:sldId id="265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Ewing" userId="77d566f149fd7dbb" providerId="LiveId" clId="{22169BB5-F3A6-4DCA-91BE-858C8CD17EAB}"/>
    <pc:docChg chg="delSld">
      <pc:chgData name="Linda Ewing" userId="77d566f149fd7dbb" providerId="LiveId" clId="{22169BB5-F3A6-4DCA-91BE-858C8CD17EAB}" dt="2018-05-16T18:53:14.953" v="0" actId="2696"/>
      <pc:docMkLst>
        <pc:docMk/>
      </pc:docMkLst>
      <pc:sldChg chg="del">
        <pc:chgData name="Linda Ewing" userId="77d566f149fd7dbb" providerId="LiveId" clId="{22169BB5-F3A6-4DCA-91BE-858C8CD17EAB}" dt="2018-05-16T18:53:14.953" v="0" actId="2696"/>
        <pc:sldMkLst>
          <pc:docMk/>
          <pc:sldMk cId="3105427926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B11538-5109-4A3A-9D0A-9E16F1792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Democracy Champions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43FCFD-E846-47B7-A219-B221ED9A61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 and overview – May 16, 2018</a:t>
            </a:r>
          </a:p>
        </p:txBody>
      </p:sp>
    </p:spTree>
    <p:extLst>
      <p:ext uri="{BB962C8B-B14F-4D97-AF65-F5344CB8AC3E}">
        <p14:creationId xmlns:p14="http://schemas.microsoft.com/office/powerpoint/2010/main" val="9235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29C11-B559-4F68-BF44-34D023EB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Goal of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E7CB2C-4D30-455B-95AE-4F1B0E630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B0F0"/>
                </a:solidFill>
              </a:rPr>
              <a:t>Motivate</a:t>
            </a:r>
            <a:r>
              <a:rPr lang="en-US" sz="3200" dirty="0"/>
              <a:t>, </a:t>
            </a:r>
            <a:r>
              <a:rPr lang="en-US" sz="4000" b="1" dirty="0">
                <a:solidFill>
                  <a:srgbClr val="00B0F0"/>
                </a:solidFill>
              </a:rPr>
              <a:t>prepare</a:t>
            </a:r>
            <a:r>
              <a:rPr lang="en-US" sz="3200" dirty="0"/>
              <a:t> and </a:t>
            </a:r>
            <a:r>
              <a:rPr lang="en-US" sz="4000" b="1" dirty="0">
                <a:solidFill>
                  <a:srgbClr val="00B0F0"/>
                </a:solidFill>
              </a:rPr>
              <a:t>empower </a:t>
            </a:r>
            <a:r>
              <a:rPr lang="en-US" sz="3200" dirty="0"/>
              <a:t> members of DI partner organizations to become grassroots democracy activists in their communities. 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1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29C11-B559-4F68-BF44-34D023EBE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Status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E7CB2C-4D30-455B-95AE-4F1B0E630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Initial</a:t>
            </a:r>
            <a:r>
              <a:rPr lang="en-US" sz="4000" b="1" dirty="0">
                <a:solidFill>
                  <a:srgbClr val="00B0F0"/>
                </a:solidFill>
              </a:rPr>
              <a:t> train-the-trainer </a:t>
            </a:r>
            <a:r>
              <a:rPr lang="en-US" sz="3200" dirty="0"/>
              <a:t>held March 4-5.</a:t>
            </a:r>
          </a:p>
          <a:p>
            <a:pPr marL="0" indent="0">
              <a:buNone/>
            </a:pPr>
            <a:r>
              <a:rPr lang="en-US" sz="3200" dirty="0"/>
              <a:t>Great learning opportunity for all – curriculum has been sharpened and improved.</a:t>
            </a:r>
          </a:p>
          <a:p>
            <a:pPr marL="0" indent="0">
              <a:buNone/>
            </a:pPr>
            <a:r>
              <a:rPr lang="en-US" sz="3200" dirty="0"/>
              <a:t>~3 hour training – can fit into a morning or afternoon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2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26E9A-75E1-486B-A935-F596B362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86629" cy="4601183"/>
          </a:xfrm>
        </p:spPr>
        <p:txBody>
          <a:bodyPr>
            <a:normAutofit/>
          </a:bodyPr>
          <a:lstStyle/>
          <a:p>
            <a:r>
              <a:rPr lang="en-US" sz="54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C71707-51A9-41AB-9F06-E66F23E0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Grounded in the participants’ own motivating issues (democracy assumed to be secondary issue for most)</a:t>
            </a:r>
          </a:p>
          <a:p>
            <a:r>
              <a:rPr lang="en-US" sz="3200" dirty="0"/>
              <a:t>DI power analysis - expanding and deepening democracy builds our power to win the changes that matter to us, </a:t>
            </a:r>
            <a:r>
              <a:rPr lang="en-US" sz="3200" i="1" dirty="0"/>
              <a:t>whatever our motivating issues</a:t>
            </a:r>
          </a:p>
          <a:p>
            <a:r>
              <a:rPr lang="en-US" sz="3200" dirty="0"/>
              <a:t>Concrete practice with effective democracy conversations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4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26E9A-75E1-486B-A935-F596B362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086629" cy="4601183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C71707-51A9-41AB-9F06-E66F23E0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>
                <a:solidFill>
                  <a:srgbClr val="00B0F0"/>
                </a:solidFill>
              </a:rPr>
              <a:t>Welcome</a:t>
            </a:r>
            <a:r>
              <a:rPr lang="en-US" sz="3200" dirty="0"/>
              <a:t> - democracy quiz</a:t>
            </a:r>
          </a:p>
          <a:p>
            <a:r>
              <a:rPr lang="en-US" sz="3800" b="1" dirty="0">
                <a:solidFill>
                  <a:srgbClr val="00B0F0"/>
                </a:solidFill>
              </a:rPr>
              <a:t>Introductions</a:t>
            </a:r>
            <a:r>
              <a:rPr lang="en-US" sz="3200" dirty="0"/>
              <a:t> – showing the diversity in the room speaks concretely to the intersectional, silo-busting nature of democracy work.</a:t>
            </a:r>
          </a:p>
          <a:p>
            <a:r>
              <a:rPr lang="en-US" sz="3800" b="1" dirty="0">
                <a:solidFill>
                  <a:srgbClr val="00B0F0"/>
                </a:solidFill>
              </a:rPr>
              <a:t>Understanding power </a:t>
            </a:r>
            <a:r>
              <a:rPr lang="en-US" sz="3200" dirty="0"/>
              <a:t>– how would a strong democracy build our power? Link to local issues. </a:t>
            </a:r>
          </a:p>
          <a:p>
            <a:r>
              <a:rPr lang="en-US" sz="3800" b="1" dirty="0">
                <a:solidFill>
                  <a:srgbClr val="00B0F0"/>
                </a:solidFill>
              </a:rPr>
              <a:t>The democracy agenda </a:t>
            </a:r>
            <a:r>
              <a:rPr lang="en-US" sz="3200" dirty="0"/>
              <a:t>– show the breadth of our reform agenda, how it builds power to win on the participants’ motivating issues . . . and that it’s winnable</a:t>
            </a:r>
          </a:p>
          <a:p>
            <a:r>
              <a:rPr lang="en-US" sz="3800" b="1" dirty="0">
                <a:solidFill>
                  <a:srgbClr val="00B0F0"/>
                </a:solidFill>
              </a:rPr>
              <a:t>Making the case for democracy </a:t>
            </a:r>
            <a:r>
              <a:rPr lang="en-US" sz="3200" dirty="0"/>
              <a:t>– what makes for an effective conversation (with opportunities to practice)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9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26E9A-75E1-486B-A935-F596B362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311917" cy="4601183"/>
          </a:xfrm>
        </p:spPr>
        <p:txBody>
          <a:bodyPr>
            <a:normAutofit/>
          </a:bodyPr>
          <a:lstStyle/>
          <a:p>
            <a:r>
              <a:rPr lang="en-US" sz="6000" dirty="0"/>
              <a:t>Training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C71707-51A9-41AB-9F06-E66F23E0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training follows a </a:t>
            </a:r>
            <a:r>
              <a:rPr lang="en-US" sz="4000" b="1" dirty="0">
                <a:solidFill>
                  <a:srgbClr val="00B0F0"/>
                </a:solidFill>
              </a:rPr>
              <a:t>Popular Education </a:t>
            </a:r>
            <a:r>
              <a:rPr lang="en-US" sz="3200" dirty="0"/>
              <a:t>model, drawing on participants’ personal experiences and values. Trainer’s role is to provide opportunities for participants to make connections/draw conclusions. </a:t>
            </a:r>
          </a:p>
        </p:txBody>
      </p:sp>
    </p:spTree>
    <p:extLst>
      <p:ext uri="{BB962C8B-B14F-4D97-AF65-F5344CB8AC3E}">
        <p14:creationId xmlns:p14="http://schemas.microsoft.com/office/powerpoint/2010/main" val="87496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26E9A-75E1-486B-A935-F596B362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311917" cy="4601183"/>
          </a:xfrm>
        </p:spPr>
        <p:txBody>
          <a:bodyPr>
            <a:normAutofit/>
          </a:bodyPr>
          <a:lstStyle/>
          <a:p>
            <a:r>
              <a:rPr lang="en-US" sz="6000" dirty="0"/>
              <a:t>Follow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C71707-51A9-41AB-9F06-E66F23E0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Training itself is focused on </a:t>
            </a:r>
            <a:r>
              <a:rPr lang="en-US" sz="4000" b="1" dirty="0">
                <a:solidFill>
                  <a:srgbClr val="00B0F0"/>
                </a:solidFill>
              </a:rPr>
              <a:t>issue education </a:t>
            </a:r>
            <a:r>
              <a:rPr lang="en-US" sz="3200" dirty="0"/>
              <a:t>and </a:t>
            </a:r>
            <a:r>
              <a:rPr lang="en-US" sz="4000" b="1" dirty="0">
                <a:solidFill>
                  <a:srgbClr val="00B0F0"/>
                </a:solidFill>
              </a:rPr>
              <a:t>skills building </a:t>
            </a:r>
            <a:r>
              <a:rPr lang="en-US" sz="3200" dirty="0"/>
              <a:t>. . . opportunities to follow up with action</a:t>
            </a:r>
          </a:p>
        </p:txBody>
      </p:sp>
    </p:spTree>
    <p:extLst>
      <p:ext uri="{BB962C8B-B14F-4D97-AF65-F5344CB8AC3E}">
        <p14:creationId xmlns:p14="http://schemas.microsoft.com/office/powerpoint/2010/main" val="143149249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166</TotalTime>
  <Words>260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Democracy Champions Training</vt:lpstr>
      <vt:lpstr>Goal of training</vt:lpstr>
      <vt:lpstr>Status report</vt:lpstr>
      <vt:lpstr>Overview</vt:lpstr>
      <vt:lpstr>Agenda</vt:lpstr>
      <vt:lpstr>Training approach</vt:lpstr>
      <vt:lpstr>Follow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Champions Training</dc:title>
  <dc:creator>Linda Ewing</dc:creator>
  <cp:lastModifiedBy>Getachew Kassa</cp:lastModifiedBy>
  <cp:revision>7</cp:revision>
  <dcterms:created xsi:type="dcterms:W3CDTF">2018-02-06T19:55:05Z</dcterms:created>
  <dcterms:modified xsi:type="dcterms:W3CDTF">2018-05-22T15:59:20Z</dcterms:modified>
</cp:coreProperties>
</file>