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4"/>
  </p:notesMasterIdLst>
  <p:sldIdLst>
    <p:sldId id="273" r:id="rId3"/>
    <p:sldId id="274" r:id="rId4"/>
    <p:sldId id="275" r:id="rId5"/>
    <p:sldId id="276"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5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1b7a5b5b6_2_200:notes"/>
          <p:cNvSpPr>
            <a:spLocks noGrp="1" noRot="1" noChangeAspect="1"/>
          </p:cNvSpPr>
          <p:nvPr>
            <p:ph type="sldImg" idx="2"/>
          </p:nvPr>
        </p:nvSpPr>
        <p:spPr>
          <a:xfrm>
            <a:off x="-14570075" y="3436938"/>
            <a:ext cx="30562550" cy="17192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1b7a5b5b6_2_200:notes"/>
          <p:cNvSpPr txBox="1">
            <a:spLocks noGrp="1"/>
          </p:cNvSpPr>
          <p:nvPr>
            <p:ph type="body" idx="1"/>
          </p:nvPr>
        </p:nvSpPr>
        <p:spPr>
          <a:xfrm>
            <a:off x="142156" y="21776499"/>
            <a:ext cx="1137218" cy="20630959"/>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dirty="0" smtClean="0"/>
              <a:t>Mathew Palmer</a:t>
            </a:r>
            <a:endParaRPr lang="en-US" dirty="0"/>
          </a:p>
        </p:txBody>
      </p:sp>
    </p:spTree>
    <p:extLst>
      <p:ext uri="{BB962C8B-B14F-4D97-AF65-F5344CB8AC3E}">
        <p14:creationId xmlns:p14="http://schemas.microsoft.com/office/powerpoint/2010/main" val="274833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1a825b33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1a825b33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May, our goal is to have more than 7,500 students participate at 20 schools.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d1a825b33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d1a825b33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chemeClr val="lt1"/>
                </a:highlight>
              </a:rPr>
              <a:t>Our bike safety course is a series of 4 classes that helps to give the students (4th or 5th graders) the tips, tools and techniques to safely wear a bike helmet, ride with balance on a bike and navigate through basic traffic. The course is taught in campus and not on the road.</a:t>
            </a:r>
            <a:endParaRPr sz="1200">
              <a:solidFill>
                <a:schemeClr val="dk1"/>
              </a:solidFill>
              <a:highlight>
                <a:schemeClr val="lt1"/>
              </a:highlight>
            </a:endParaRPr>
          </a:p>
          <a:p>
            <a:pPr marL="0" lvl="0" indent="0" algn="l" rtl="0">
              <a:spcBef>
                <a:spcPts val="0"/>
              </a:spcBef>
              <a:spcAft>
                <a:spcPts val="0"/>
              </a:spcAft>
              <a:buNone/>
            </a:pPr>
            <a:endParaRPr sz="12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600">
                <a:solidFill>
                  <a:schemeClr val="dk1"/>
                </a:solidFill>
                <a:highlight>
                  <a:schemeClr val="lt1"/>
                </a:highlight>
              </a:rPr>
              <a:t>Bike Durham in partnership with the Durham Bike Coop has started a program called ‘Bikes Giveaway’, where we are able to provide free bikes, helmets and safety equipment to families in need.</a:t>
            </a:r>
            <a:endParaRPr sz="12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2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200">
                <a:solidFill>
                  <a:schemeClr val="dk1"/>
                </a:solidFill>
                <a:highlight>
                  <a:schemeClr val="lt1"/>
                </a:highlight>
              </a:rPr>
              <a:t>Bike Durham in partnership with the Durham Bike Coop has started a program called ‘Bikes Giveaway’, where we are able to provide free bikes, helmets and safety equipment to families in need.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1a825b33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1a825b33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b04bbade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0b04bbade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1a825b33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1a825b33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1a825b33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d1a825b33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1a825b33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d1a825b33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1a825b33d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1a825b33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0e4fa21f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0e4fa21f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e4fa21fd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0e4fa21fd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1b7a5b5b6_2_0:notes"/>
          <p:cNvSpPr txBox="1">
            <a:spLocks noGrp="1"/>
          </p:cNvSpPr>
          <p:nvPr>
            <p:ph type="body" idx="1"/>
          </p:nvPr>
        </p:nvSpPr>
        <p:spPr>
          <a:xfrm>
            <a:off x="701043" y="28899233"/>
            <a:ext cx="5608198" cy="27379003"/>
          </a:xfrm>
          <a:prstGeom prst="rect">
            <a:avLst/>
          </a:prstGeom>
        </p:spPr>
        <p:txBody>
          <a:bodyPr spcFirstLastPara="1" wrap="square" lIns="176880" tIns="176880" rIns="176880" bIns="176880" anchor="t" anchorCtr="0">
            <a:noAutofit/>
          </a:bodyPr>
          <a:lstStyle/>
          <a:p>
            <a:pPr marL="0" indent="0"/>
            <a:endParaRPr dirty="0"/>
          </a:p>
        </p:txBody>
      </p:sp>
      <p:sp>
        <p:nvSpPr>
          <p:cNvPr id="215" name="Google Shape;215;g61b7a5b5b6_2_0:notes"/>
          <p:cNvSpPr>
            <a:spLocks noGrp="1" noRot="1" noChangeAspect="1"/>
          </p:cNvSpPr>
          <p:nvPr>
            <p:ph type="sldImg" idx="2"/>
          </p:nvPr>
        </p:nvSpPr>
        <p:spPr>
          <a:xfrm>
            <a:off x="-16771938" y="4560888"/>
            <a:ext cx="40559038" cy="22815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38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eaa7314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eaa7314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This is Our Vision</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Together We Can Create a Safe, Affordable, Sustainable Transportation System For Everyone Regardless of Who They Are or Where They Live</a:t>
            </a:r>
            <a:r>
              <a:rPr lang="en" sz="2300" b="1">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EBADB5-80BE-4809-9B47-0AF3E146775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67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fbf35a5bf_0_0:notes"/>
          <p:cNvSpPr>
            <a:spLocks noGrp="1" noRot="1" noChangeAspect="1"/>
          </p:cNvSpPr>
          <p:nvPr>
            <p:ph type="sldImg" idx="2"/>
          </p:nvPr>
        </p:nvSpPr>
        <p:spPr>
          <a:xfrm>
            <a:off x="-14570075" y="3436938"/>
            <a:ext cx="30562550" cy="17192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fbf35a5bf_0_0:notes"/>
          <p:cNvSpPr txBox="1">
            <a:spLocks noGrp="1"/>
          </p:cNvSpPr>
          <p:nvPr>
            <p:ph type="body" idx="1"/>
          </p:nvPr>
        </p:nvSpPr>
        <p:spPr>
          <a:xfrm>
            <a:off x="142156" y="21776499"/>
            <a:ext cx="1137218" cy="20630959"/>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smtClean="0"/>
              <a:t>Mathew Palmer</a:t>
            </a:r>
            <a:endParaRPr dirty="0"/>
          </a:p>
        </p:txBody>
      </p:sp>
      <p:sp>
        <p:nvSpPr>
          <p:cNvPr id="243" name="Google Shape;243;g7fbf35a5bf_0_0:notes"/>
          <p:cNvSpPr txBox="1">
            <a:spLocks noGrp="1"/>
          </p:cNvSpPr>
          <p:nvPr>
            <p:ph type="sldNum" idx="12"/>
          </p:nvPr>
        </p:nvSpPr>
        <p:spPr>
          <a:xfrm>
            <a:off x="805218" y="43545043"/>
            <a:ext cx="615998" cy="2291671"/>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417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EBADB5-80BE-4809-9B47-0AF3E146775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4665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0a752dce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0a752dce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0e389e274c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0e389e274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e2d36a0b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e2d36a0b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0b04bbade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0b04bbade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chemeClr val="lt1"/>
                </a:highlight>
              </a:rPr>
              <a:t>Events are a wonderful way to celebrate the joy and independence of walking, biking &amp; rolling to school and they bring schools and communities together for a common purpose. Most of all, they are fun!</a:t>
            </a:r>
            <a:endParaRPr sz="1200">
              <a:solidFill>
                <a:schemeClr val="dk1"/>
              </a:solidFill>
              <a:highlight>
                <a:schemeClr val="lt1"/>
              </a:highlight>
            </a:endParaRPr>
          </a:p>
          <a:p>
            <a:pPr marL="0" lvl="0" indent="0" algn="l" rtl="0">
              <a:spcBef>
                <a:spcPts val="0"/>
              </a:spcBef>
              <a:spcAft>
                <a:spcPts val="0"/>
              </a:spcAft>
              <a:buNone/>
            </a:pPr>
            <a:endParaRPr sz="1200">
              <a:solidFill>
                <a:schemeClr val="dk1"/>
              </a:solidFill>
              <a:highlight>
                <a:schemeClr val="lt1"/>
              </a:highlight>
            </a:endParaRPr>
          </a:p>
          <a:p>
            <a:pPr marL="0" lvl="0" indent="0" algn="l" rtl="0">
              <a:spcBef>
                <a:spcPts val="0"/>
              </a:spcBef>
              <a:spcAft>
                <a:spcPts val="0"/>
              </a:spcAft>
              <a:buNone/>
            </a:pPr>
            <a:r>
              <a:rPr lang="en" sz="1200">
                <a:solidFill>
                  <a:schemeClr val="dk1"/>
                </a:solidFill>
                <a:highlight>
                  <a:schemeClr val="lt1"/>
                </a:highlight>
              </a:rPr>
              <a:t>U.S. Department of Health and Human Services recommends that children and adolescents get one hour or more of physical activity each day. Research suggests that physically active kids are more likely to become healthy, physically active adults, underscoring the importance of developing the habit of regular physical activity early.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1a825b33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1a825b33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October 2021, 13 schools participated including more than 5,000 students.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8"/>
        <p:cNvGrpSpPr/>
        <p:nvPr/>
      </p:nvGrpSpPr>
      <p:grpSpPr>
        <a:xfrm>
          <a:off x="0" y="0"/>
          <a:ext cx="0" cy="0"/>
          <a:chOff x="0" y="0"/>
          <a:chExt cx="0" cy="0"/>
        </a:xfrm>
      </p:grpSpPr>
      <p:pic>
        <p:nvPicPr>
          <p:cNvPr id="109" name="Google Shape;109;p15" descr="DPS full-color Spark only.png"/>
          <p:cNvPicPr preferRelativeResize="0"/>
          <p:nvPr/>
        </p:nvPicPr>
        <p:blipFill rotWithShape="1">
          <a:blip r:embed="rId2">
            <a:alphaModFix amt="5000"/>
          </a:blip>
          <a:srcRect/>
          <a:stretch/>
        </p:blipFill>
        <p:spPr>
          <a:xfrm>
            <a:off x="2403010" y="271531"/>
            <a:ext cx="4863482" cy="4502463"/>
          </a:xfrm>
          <a:prstGeom prst="rect">
            <a:avLst/>
          </a:prstGeom>
          <a:noFill/>
          <a:ln>
            <a:noFill/>
          </a:ln>
        </p:spPr>
      </p:pic>
      <p:sp>
        <p:nvSpPr>
          <p:cNvPr id="110" name="Google Shape;110;p15"/>
          <p:cNvSpPr txBox="1">
            <a:spLocks noGrp="1"/>
          </p:cNvSpPr>
          <p:nvPr>
            <p:ph type="title"/>
          </p:nvPr>
        </p:nvSpPr>
        <p:spPr>
          <a:xfrm>
            <a:off x="1667564" y="205979"/>
            <a:ext cx="7019325" cy="85725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04D65"/>
              </a:buClr>
              <a:buSzPts val="3600"/>
              <a:buFont typeface="Arial"/>
              <a:buNone/>
              <a:defRPr sz="2700" b="1">
                <a:solidFill>
                  <a:srgbClr val="304D65"/>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15"/>
          <p:cNvSpPr txBox="1">
            <a:spLocks noGrp="1"/>
          </p:cNvSpPr>
          <p:nvPr>
            <p:ph type="body" idx="1"/>
          </p:nvPr>
        </p:nvSpPr>
        <p:spPr>
          <a:xfrm>
            <a:off x="1667564" y="1749028"/>
            <a:ext cx="7019325" cy="3394575"/>
          </a:xfrm>
          <a:prstGeom prst="rect">
            <a:avLst/>
          </a:prstGeom>
          <a:noFill/>
          <a:ln>
            <a:noFill/>
          </a:ln>
        </p:spPr>
        <p:txBody>
          <a:bodyPr spcFirstLastPara="1" wrap="square" lIns="91425" tIns="45700" rIns="91425" bIns="45700" anchor="t" anchorCtr="0">
            <a:noAutofit/>
          </a:bodyPr>
          <a:lstStyle>
            <a:lvl1pPr marL="342900" lvl="0" indent="-304800" algn="l" rtl="0">
              <a:spcBef>
                <a:spcPts val="420"/>
              </a:spcBef>
              <a:spcAft>
                <a:spcPts val="0"/>
              </a:spcAft>
              <a:buClr>
                <a:srgbClr val="304D65"/>
              </a:buClr>
              <a:buSzPts val="2800"/>
              <a:buChar char="•"/>
              <a:defRPr sz="2100">
                <a:solidFill>
                  <a:srgbClr val="304D65"/>
                </a:solidFill>
                <a:latin typeface="Arial"/>
                <a:ea typeface="Arial"/>
                <a:cs typeface="Arial"/>
                <a:sym typeface="Arial"/>
              </a:defRPr>
            </a:lvl1pPr>
            <a:lvl2pPr marL="685800" lvl="1" indent="-285750" algn="l" rtl="0">
              <a:spcBef>
                <a:spcPts val="360"/>
              </a:spcBef>
              <a:spcAft>
                <a:spcPts val="0"/>
              </a:spcAft>
              <a:buClr>
                <a:srgbClr val="959CA2"/>
              </a:buClr>
              <a:buSzPts val="2400"/>
              <a:buFont typeface="Merriweather Sans"/>
              <a:buChar char="&gt;"/>
              <a:defRPr sz="1800">
                <a:solidFill>
                  <a:srgbClr val="959CA2"/>
                </a:solidFill>
                <a:latin typeface="Arial"/>
                <a:ea typeface="Arial"/>
                <a:cs typeface="Arial"/>
                <a:sym typeface="Arial"/>
              </a:defRPr>
            </a:lvl2pPr>
            <a:lvl3pPr marL="1028700" lvl="2" indent="-266700" algn="l" rtl="0">
              <a:spcBef>
                <a:spcPts val="300"/>
              </a:spcBef>
              <a:spcAft>
                <a:spcPts val="0"/>
              </a:spcAft>
              <a:buClr>
                <a:srgbClr val="959CA2"/>
              </a:buClr>
              <a:buSzPts val="2000"/>
              <a:buFont typeface="Merriweather Sans"/>
              <a:buChar char="&gt;"/>
              <a:defRPr sz="1500">
                <a:solidFill>
                  <a:srgbClr val="959CA2"/>
                </a:solidFill>
                <a:latin typeface="Arial"/>
                <a:ea typeface="Arial"/>
                <a:cs typeface="Arial"/>
                <a:sym typeface="Arial"/>
              </a:defRPr>
            </a:lvl3pPr>
            <a:lvl4pPr marL="1371600" lvl="3" indent="-171450" algn="l" rtl="0">
              <a:spcBef>
                <a:spcPts val="270"/>
              </a:spcBef>
              <a:spcAft>
                <a:spcPts val="0"/>
              </a:spcAft>
              <a:buClr>
                <a:schemeClr val="dk1"/>
              </a:buClr>
              <a:buSzPts val="1800"/>
              <a:buNone/>
              <a:defRPr sz="1350">
                <a:latin typeface="Arial"/>
                <a:ea typeface="Arial"/>
                <a:cs typeface="Arial"/>
                <a:sym typeface="Arial"/>
              </a:defRPr>
            </a:lvl4pPr>
            <a:lvl5pPr marL="1714500" lvl="4" indent="-171450" algn="l" rtl="0">
              <a:spcBef>
                <a:spcPts val="270"/>
              </a:spcBef>
              <a:spcAft>
                <a:spcPts val="0"/>
              </a:spcAft>
              <a:buClr>
                <a:schemeClr val="dk1"/>
              </a:buClr>
              <a:buSzPts val="1800"/>
              <a:buNone/>
              <a:defRPr sz="1350">
                <a:latin typeface="Arial"/>
                <a:ea typeface="Arial"/>
                <a:cs typeface="Arial"/>
                <a:sym typeface="Arial"/>
              </a:defRPr>
            </a:lvl5pPr>
            <a:lvl6pPr marL="2057400" lvl="5" indent="-257175" algn="l" rtl="0">
              <a:spcBef>
                <a:spcPts val="270"/>
              </a:spcBef>
              <a:spcAft>
                <a:spcPts val="0"/>
              </a:spcAft>
              <a:buClr>
                <a:schemeClr val="dk1"/>
              </a:buClr>
              <a:buSzPts val="1800"/>
              <a:buChar char="•"/>
              <a:defRPr/>
            </a:lvl6pPr>
            <a:lvl7pPr marL="2400300" lvl="6" indent="-257175" algn="l" rtl="0">
              <a:spcBef>
                <a:spcPts val="270"/>
              </a:spcBef>
              <a:spcAft>
                <a:spcPts val="0"/>
              </a:spcAft>
              <a:buClr>
                <a:schemeClr val="dk1"/>
              </a:buClr>
              <a:buSzPts val="1800"/>
              <a:buChar char="•"/>
              <a:defRPr/>
            </a:lvl7pPr>
            <a:lvl8pPr marL="2743200" lvl="7" indent="-257175" algn="l" rtl="0">
              <a:spcBef>
                <a:spcPts val="270"/>
              </a:spcBef>
              <a:spcAft>
                <a:spcPts val="0"/>
              </a:spcAft>
              <a:buClr>
                <a:schemeClr val="dk1"/>
              </a:buClr>
              <a:buSzPts val="1800"/>
              <a:buChar char="•"/>
              <a:defRPr/>
            </a:lvl8pPr>
            <a:lvl9pPr marL="3086100" lvl="8" indent="-257175" algn="l" rtl="0">
              <a:spcBef>
                <a:spcPts val="270"/>
              </a:spcBef>
              <a:spcAft>
                <a:spcPts val="0"/>
              </a:spcAft>
              <a:buClr>
                <a:schemeClr val="dk1"/>
              </a:buClr>
              <a:buSzPts val="1800"/>
              <a:buChar char="•"/>
              <a:defRPr/>
            </a:lvl9pPr>
          </a:lstStyle>
          <a:p>
            <a:endParaRPr/>
          </a:p>
        </p:txBody>
      </p:sp>
      <p:sp>
        <p:nvSpPr>
          <p:cNvPr id="112" name="Google Shape;112;p15"/>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5"/>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5"/>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cxnSp>
        <p:nvCxnSpPr>
          <p:cNvPr id="115" name="Google Shape;115;p15"/>
          <p:cNvCxnSpPr/>
          <p:nvPr/>
        </p:nvCxnSpPr>
        <p:spPr>
          <a:xfrm rot="10800000" flipH="1">
            <a:off x="1333846" y="206036"/>
            <a:ext cx="1125" cy="4730400"/>
          </a:xfrm>
          <a:prstGeom prst="straightConnector1">
            <a:avLst/>
          </a:prstGeom>
          <a:blipFill rotWithShape="0">
            <a:blip r:embed="rId3">
              <a:alphaModFix/>
            </a:blip>
            <a:tile tx="0" ty="-75" sx="99997" sy="99997" flip="none" algn="tl"/>
          </a:blipFill>
          <a:ln w="9525" cap="flat" cmpd="sng">
            <a:solidFill>
              <a:srgbClr val="CB3921"/>
            </a:solidFill>
            <a:prstDash val="solid"/>
            <a:miter lim="0"/>
            <a:headEnd type="none" w="sm" len="sm"/>
            <a:tailEnd type="none" w="sm" len="sm"/>
          </a:ln>
        </p:spPr>
      </p:cxnSp>
      <p:pic>
        <p:nvPicPr>
          <p:cNvPr id="116" name="Google Shape;116;p15" descr="DPSStackedNewColor.png"/>
          <p:cNvPicPr preferRelativeResize="0"/>
          <p:nvPr/>
        </p:nvPicPr>
        <p:blipFill rotWithShape="1">
          <a:blip r:embed="rId4">
            <a:alphaModFix/>
          </a:blip>
          <a:srcRect/>
          <a:stretch/>
        </p:blipFill>
        <p:spPr>
          <a:xfrm>
            <a:off x="295744" y="1703269"/>
            <a:ext cx="816104" cy="1236460"/>
          </a:xfrm>
          <a:prstGeom prst="rect">
            <a:avLst/>
          </a:prstGeom>
          <a:noFill/>
          <a:ln>
            <a:noFill/>
          </a:ln>
        </p:spPr>
      </p:pic>
    </p:spTree>
    <p:extLst>
      <p:ext uri="{BB962C8B-B14F-4D97-AF65-F5344CB8AC3E}">
        <p14:creationId xmlns:p14="http://schemas.microsoft.com/office/powerpoint/2010/main" val="1613460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7"/>
        <p:cNvGrpSpPr/>
        <p:nvPr/>
      </p:nvGrpSpPr>
      <p:grpSpPr>
        <a:xfrm>
          <a:off x="0" y="0"/>
          <a:ext cx="0" cy="0"/>
          <a:chOff x="0" y="0"/>
          <a:chExt cx="0" cy="0"/>
        </a:xfrm>
      </p:grpSpPr>
      <p:sp>
        <p:nvSpPr>
          <p:cNvPr id="118" name="Google Shape;118;p16"/>
          <p:cNvSpPr txBox="1">
            <a:spLocks noGrp="1"/>
          </p:cNvSpPr>
          <p:nvPr>
            <p:ph type="ctrTitle"/>
          </p:nvPr>
        </p:nvSpPr>
        <p:spPr>
          <a:xfrm>
            <a:off x="1313822" y="1276820"/>
            <a:ext cx="6516450" cy="1279125"/>
          </a:xfrm>
          <a:prstGeom prst="rect">
            <a:avLst/>
          </a:prstGeom>
          <a:noFill/>
          <a:ln>
            <a:noFill/>
          </a:ln>
        </p:spPr>
        <p:txBody>
          <a:bodyPr spcFirstLastPara="1" wrap="square" lIns="91425" tIns="45700" rIns="91425" bIns="45700" anchor="ctr" anchorCtr="0">
            <a:noAutofit/>
          </a:bodyPr>
          <a:lstStyle>
            <a:lvl1pPr lvl="0" algn="ctr" rtl="0">
              <a:lnSpc>
                <a:spcPct val="110000"/>
              </a:lnSpc>
              <a:spcBef>
                <a:spcPts val="0"/>
              </a:spcBef>
              <a:spcAft>
                <a:spcPts val="0"/>
              </a:spcAft>
              <a:buClr>
                <a:srgbClr val="304D65"/>
              </a:buClr>
              <a:buSzPts val="4400"/>
              <a:buFont typeface="Arial"/>
              <a:buNone/>
              <a:defRPr sz="3300" b="1">
                <a:solidFill>
                  <a:srgbClr val="304D65"/>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6"/>
          <p:cNvSpPr txBox="1">
            <a:spLocks noGrp="1"/>
          </p:cNvSpPr>
          <p:nvPr>
            <p:ph type="subTitle" idx="1"/>
          </p:nvPr>
        </p:nvSpPr>
        <p:spPr>
          <a:xfrm>
            <a:off x="0" y="4264952"/>
            <a:ext cx="9144000" cy="328500"/>
          </a:xfrm>
          <a:prstGeom prst="rect">
            <a:avLst/>
          </a:prstGeom>
          <a:noFill/>
          <a:ln>
            <a:noFill/>
          </a:ln>
        </p:spPr>
        <p:txBody>
          <a:bodyPr spcFirstLastPara="1" wrap="square" lIns="91425" tIns="45700" rIns="91425" bIns="45700" anchor="t" anchorCtr="0">
            <a:noAutofit/>
          </a:bodyPr>
          <a:lstStyle>
            <a:lvl1pPr lvl="0" algn="ctr" rtl="0">
              <a:spcBef>
                <a:spcPts val="240"/>
              </a:spcBef>
              <a:spcAft>
                <a:spcPts val="0"/>
              </a:spcAft>
              <a:buClr>
                <a:srgbClr val="959CA2"/>
              </a:buClr>
              <a:buSzPts val="1600"/>
              <a:buNone/>
              <a:defRPr sz="1200" b="1">
                <a:solidFill>
                  <a:srgbClr val="959CA2"/>
                </a:solidFill>
                <a:latin typeface="Arial"/>
                <a:ea typeface="Arial"/>
                <a:cs typeface="Arial"/>
                <a:sym typeface="Arial"/>
              </a:defRPr>
            </a:lvl1pPr>
            <a:lvl2pPr lvl="1" algn="ctr" rtl="0">
              <a:spcBef>
                <a:spcPts val="420"/>
              </a:spcBef>
              <a:spcAft>
                <a:spcPts val="0"/>
              </a:spcAft>
              <a:buClr>
                <a:srgbClr val="888888"/>
              </a:buClr>
              <a:buSzPts val="2800"/>
              <a:buNone/>
              <a:defRPr>
                <a:solidFill>
                  <a:srgbClr val="888888"/>
                </a:solidFill>
              </a:defRPr>
            </a:lvl2pPr>
            <a:lvl3pPr lvl="2" algn="ctr" rtl="0">
              <a:spcBef>
                <a:spcPts val="360"/>
              </a:spcBef>
              <a:spcAft>
                <a:spcPts val="0"/>
              </a:spcAft>
              <a:buClr>
                <a:srgbClr val="888888"/>
              </a:buClr>
              <a:buSzPts val="2400"/>
              <a:buNone/>
              <a:defRPr>
                <a:solidFill>
                  <a:srgbClr val="888888"/>
                </a:solidFill>
              </a:defRPr>
            </a:lvl3pPr>
            <a:lvl4pPr lvl="3" algn="ctr" rtl="0">
              <a:spcBef>
                <a:spcPts val="300"/>
              </a:spcBef>
              <a:spcAft>
                <a:spcPts val="0"/>
              </a:spcAft>
              <a:buClr>
                <a:srgbClr val="888888"/>
              </a:buClr>
              <a:buSzPts val="2000"/>
              <a:buNone/>
              <a:defRPr>
                <a:solidFill>
                  <a:srgbClr val="888888"/>
                </a:solidFill>
              </a:defRPr>
            </a:lvl4pPr>
            <a:lvl5pPr lvl="4" algn="ctr" rtl="0">
              <a:spcBef>
                <a:spcPts val="300"/>
              </a:spcBef>
              <a:spcAft>
                <a:spcPts val="0"/>
              </a:spcAft>
              <a:buClr>
                <a:srgbClr val="888888"/>
              </a:buClr>
              <a:buSzPts val="2000"/>
              <a:buNone/>
              <a:defRPr>
                <a:solidFill>
                  <a:srgbClr val="888888"/>
                </a:solidFill>
              </a:defRPr>
            </a:lvl5pPr>
            <a:lvl6pPr lvl="5" algn="ctr" rtl="0">
              <a:spcBef>
                <a:spcPts val="300"/>
              </a:spcBef>
              <a:spcAft>
                <a:spcPts val="0"/>
              </a:spcAft>
              <a:buClr>
                <a:srgbClr val="888888"/>
              </a:buClr>
              <a:buSzPts val="2000"/>
              <a:buNone/>
              <a:defRPr>
                <a:solidFill>
                  <a:srgbClr val="888888"/>
                </a:solidFill>
              </a:defRPr>
            </a:lvl6pPr>
            <a:lvl7pPr lvl="6" algn="ctr" rtl="0">
              <a:spcBef>
                <a:spcPts val="300"/>
              </a:spcBef>
              <a:spcAft>
                <a:spcPts val="0"/>
              </a:spcAft>
              <a:buClr>
                <a:srgbClr val="888888"/>
              </a:buClr>
              <a:buSzPts val="2000"/>
              <a:buNone/>
              <a:defRPr>
                <a:solidFill>
                  <a:srgbClr val="888888"/>
                </a:solidFill>
              </a:defRPr>
            </a:lvl7pPr>
            <a:lvl8pPr lvl="7" algn="ctr" rtl="0">
              <a:spcBef>
                <a:spcPts val="300"/>
              </a:spcBef>
              <a:spcAft>
                <a:spcPts val="0"/>
              </a:spcAft>
              <a:buClr>
                <a:srgbClr val="888888"/>
              </a:buClr>
              <a:buSzPts val="2000"/>
              <a:buNone/>
              <a:defRPr>
                <a:solidFill>
                  <a:srgbClr val="888888"/>
                </a:solidFill>
              </a:defRPr>
            </a:lvl8pPr>
            <a:lvl9pPr lvl="8" algn="ctr" rtl="0">
              <a:spcBef>
                <a:spcPts val="300"/>
              </a:spcBef>
              <a:spcAft>
                <a:spcPts val="0"/>
              </a:spcAft>
              <a:buClr>
                <a:srgbClr val="888888"/>
              </a:buClr>
              <a:buSzPts val="2000"/>
              <a:buNone/>
              <a:defRPr>
                <a:solidFill>
                  <a:srgbClr val="888888"/>
                </a:solidFill>
              </a:defRPr>
            </a:lvl9pPr>
          </a:lstStyle>
          <a:p>
            <a:endParaRPr/>
          </a:p>
        </p:txBody>
      </p:sp>
      <p:sp>
        <p:nvSpPr>
          <p:cNvPr id="120" name="Google Shape;120;p16"/>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16"/>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16"/>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cxnSp>
        <p:nvCxnSpPr>
          <p:cNvPr id="123" name="Google Shape;123;p16"/>
          <p:cNvCxnSpPr/>
          <p:nvPr/>
        </p:nvCxnSpPr>
        <p:spPr>
          <a:xfrm>
            <a:off x="1313822" y="2558474"/>
            <a:ext cx="6516450" cy="0"/>
          </a:xfrm>
          <a:prstGeom prst="straightConnector1">
            <a:avLst/>
          </a:prstGeom>
          <a:blipFill rotWithShape="1">
            <a:blip r:embed="rId2">
              <a:alphaModFix/>
            </a:blip>
            <a:tile tx="0" ty="0" sx="99997" sy="99997" flip="none" algn="tl"/>
          </a:blipFill>
          <a:ln w="9525" cap="flat" cmpd="sng">
            <a:solidFill>
              <a:srgbClr val="F6941E"/>
            </a:solidFill>
            <a:prstDash val="solid"/>
            <a:miter lim="0"/>
            <a:headEnd type="none" w="sm" len="sm"/>
            <a:tailEnd type="none" w="sm" len="sm"/>
          </a:ln>
        </p:spPr>
      </p:cxnSp>
      <p:cxnSp>
        <p:nvCxnSpPr>
          <p:cNvPr id="124" name="Google Shape;124;p16"/>
          <p:cNvCxnSpPr/>
          <p:nvPr/>
        </p:nvCxnSpPr>
        <p:spPr>
          <a:xfrm>
            <a:off x="1313822" y="1276819"/>
            <a:ext cx="6516450" cy="1125"/>
          </a:xfrm>
          <a:prstGeom prst="straightConnector1">
            <a:avLst/>
          </a:prstGeom>
          <a:blipFill rotWithShape="1">
            <a:blip r:embed="rId2">
              <a:alphaModFix/>
            </a:blip>
            <a:tile tx="0" ty="0" sx="99997" sy="99997" flip="none" algn="tl"/>
          </a:blipFill>
          <a:ln w="9525" cap="flat" cmpd="sng">
            <a:solidFill>
              <a:srgbClr val="F6941E"/>
            </a:solidFill>
            <a:prstDash val="solid"/>
            <a:miter lim="0"/>
            <a:headEnd type="none" w="sm" len="sm"/>
            <a:tailEnd type="none" w="sm" len="sm"/>
          </a:ln>
        </p:spPr>
      </p:cxnSp>
      <p:pic>
        <p:nvPicPr>
          <p:cNvPr id="125" name="Google Shape;125;p16" descr="DPSLogo.png"/>
          <p:cNvPicPr preferRelativeResize="0"/>
          <p:nvPr/>
        </p:nvPicPr>
        <p:blipFill rotWithShape="1">
          <a:blip r:embed="rId3">
            <a:alphaModFix/>
          </a:blip>
          <a:srcRect/>
          <a:stretch/>
        </p:blipFill>
        <p:spPr>
          <a:xfrm>
            <a:off x="3124200" y="2724275"/>
            <a:ext cx="2689150" cy="889154"/>
          </a:xfrm>
          <a:prstGeom prst="rect">
            <a:avLst/>
          </a:prstGeom>
          <a:noFill/>
          <a:ln>
            <a:noFill/>
          </a:ln>
        </p:spPr>
      </p:pic>
    </p:spTree>
    <p:extLst>
      <p:ext uri="{BB962C8B-B14F-4D97-AF65-F5344CB8AC3E}">
        <p14:creationId xmlns:p14="http://schemas.microsoft.com/office/powerpoint/2010/main" val="2409790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122336"/>
        </a:soli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ctrTitle"/>
          </p:nvPr>
        </p:nvSpPr>
        <p:spPr>
          <a:xfrm>
            <a:off x="1313822" y="1276820"/>
            <a:ext cx="6516450" cy="1279125"/>
          </a:xfrm>
          <a:prstGeom prst="rect">
            <a:avLst/>
          </a:prstGeom>
          <a:noFill/>
          <a:ln>
            <a:noFill/>
          </a:ln>
        </p:spPr>
        <p:txBody>
          <a:bodyPr spcFirstLastPara="1" wrap="square" lIns="91425" tIns="45700" rIns="91425" bIns="45700" anchor="ctr" anchorCtr="0">
            <a:noAutofit/>
          </a:bodyPr>
          <a:lstStyle>
            <a:lvl1pPr lvl="0" algn="ctr" rtl="0">
              <a:lnSpc>
                <a:spcPct val="110000"/>
              </a:lnSpc>
              <a:spcBef>
                <a:spcPts val="0"/>
              </a:spcBef>
              <a:spcAft>
                <a:spcPts val="0"/>
              </a:spcAft>
              <a:buClr>
                <a:schemeClr val="lt1"/>
              </a:buClr>
              <a:buSzPts val="4400"/>
              <a:buFont typeface="Arial"/>
              <a:buNone/>
              <a:defRPr sz="33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17"/>
          <p:cNvSpPr txBox="1">
            <a:spLocks noGrp="1"/>
          </p:cNvSpPr>
          <p:nvPr>
            <p:ph type="subTitle" idx="1"/>
          </p:nvPr>
        </p:nvSpPr>
        <p:spPr>
          <a:xfrm>
            <a:off x="0" y="4264952"/>
            <a:ext cx="9144000" cy="328500"/>
          </a:xfrm>
          <a:prstGeom prst="rect">
            <a:avLst/>
          </a:prstGeom>
          <a:noFill/>
          <a:ln>
            <a:noFill/>
          </a:ln>
        </p:spPr>
        <p:txBody>
          <a:bodyPr spcFirstLastPara="1" wrap="square" lIns="91425" tIns="45700" rIns="91425" bIns="45700" anchor="t" anchorCtr="0">
            <a:noAutofit/>
          </a:bodyPr>
          <a:lstStyle>
            <a:lvl1pPr lvl="0" algn="ctr" rtl="0">
              <a:spcBef>
                <a:spcPts val="300"/>
              </a:spcBef>
              <a:spcAft>
                <a:spcPts val="0"/>
              </a:spcAft>
              <a:buClr>
                <a:srgbClr val="F6941E"/>
              </a:buClr>
              <a:buSzPts val="2000"/>
              <a:buNone/>
              <a:defRPr sz="1500" b="1">
                <a:solidFill>
                  <a:srgbClr val="F6941E"/>
                </a:solidFill>
                <a:latin typeface="Arial"/>
                <a:ea typeface="Arial"/>
                <a:cs typeface="Arial"/>
                <a:sym typeface="Arial"/>
              </a:defRPr>
            </a:lvl1pPr>
            <a:lvl2pPr lvl="1" algn="ctr" rtl="0">
              <a:spcBef>
                <a:spcPts val="420"/>
              </a:spcBef>
              <a:spcAft>
                <a:spcPts val="0"/>
              </a:spcAft>
              <a:buClr>
                <a:srgbClr val="888888"/>
              </a:buClr>
              <a:buSzPts val="2800"/>
              <a:buNone/>
              <a:defRPr>
                <a:solidFill>
                  <a:srgbClr val="888888"/>
                </a:solidFill>
              </a:defRPr>
            </a:lvl2pPr>
            <a:lvl3pPr lvl="2" algn="ctr" rtl="0">
              <a:spcBef>
                <a:spcPts val="360"/>
              </a:spcBef>
              <a:spcAft>
                <a:spcPts val="0"/>
              </a:spcAft>
              <a:buClr>
                <a:srgbClr val="888888"/>
              </a:buClr>
              <a:buSzPts val="2400"/>
              <a:buNone/>
              <a:defRPr>
                <a:solidFill>
                  <a:srgbClr val="888888"/>
                </a:solidFill>
              </a:defRPr>
            </a:lvl3pPr>
            <a:lvl4pPr lvl="3" algn="ctr" rtl="0">
              <a:spcBef>
                <a:spcPts val="300"/>
              </a:spcBef>
              <a:spcAft>
                <a:spcPts val="0"/>
              </a:spcAft>
              <a:buClr>
                <a:srgbClr val="888888"/>
              </a:buClr>
              <a:buSzPts val="2000"/>
              <a:buNone/>
              <a:defRPr>
                <a:solidFill>
                  <a:srgbClr val="888888"/>
                </a:solidFill>
              </a:defRPr>
            </a:lvl4pPr>
            <a:lvl5pPr lvl="4" algn="ctr" rtl="0">
              <a:spcBef>
                <a:spcPts val="300"/>
              </a:spcBef>
              <a:spcAft>
                <a:spcPts val="0"/>
              </a:spcAft>
              <a:buClr>
                <a:srgbClr val="888888"/>
              </a:buClr>
              <a:buSzPts val="2000"/>
              <a:buNone/>
              <a:defRPr>
                <a:solidFill>
                  <a:srgbClr val="888888"/>
                </a:solidFill>
              </a:defRPr>
            </a:lvl5pPr>
            <a:lvl6pPr lvl="5" algn="ctr" rtl="0">
              <a:spcBef>
                <a:spcPts val="300"/>
              </a:spcBef>
              <a:spcAft>
                <a:spcPts val="0"/>
              </a:spcAft>
              <a:buClr>
                <a:srgbClr val="888888"/>
              </a:buClr>
              <a:buSzPts val="2000"/>
              <a:buNone/>
              <a:defRPr>
                <a:solidFill>
                  <a:srgbClr val="888888"/>
                </a:solidFill>
              </a:defRPr>
            </a:lvl6pPr>
            <a:lvl7pPr lvl="6" algn="ctr" rtl="0">
              <a:spcBef>
                <a:spcPts val="300"/>
              </a:spcBef>
              <a:spcAft>
                <a:spcPts val="0"/>
              </a:spcAft>
              <a:buClr>
                <a:srgbClr val="888888"/>
              </a:buClr>
              <a:buSzPts val="2000"/>
              <a:buNone/>
              <a:defRPr>
                <a:solidFill>
                  <a:srgbClr val="888888"/>
                </a:solidFill>
              </a:defRPr>
            </a:lvl7pPr>
            <a:lvl8pPr lvl="7" algn="ctr" rtl="0">
              <a:spcBef>
                <a:spcPts val="300"/>
              </a:spcBef>
              <a:spcAft>
                <a:spcPts val="0"/>
              </a:spcAft>
              <a:buClr>
                <a:srgbClr val="888888"/>
              </a:buClr>
              <a:buSzPts val="2000"/>
              <a:buNone/>
              <a:defRPr>
                <a:solidFill>
                  <a:srgbClr val="888888"/>
                </a:solidFill>
              </a:defRPr>
            </a:lvl8pPr>
            <a:lvl9pPr lvl="8" algn="ctr" rtl="0">
              <a:spcBef>
                <a:spcPts val="300"/>
              </a:spcBef>
              <a:spcAft>
                <a:spcPts val="0"/>
              </a:spcAft>
              <a:buClr>
                <a:srgbClr val="888888"/>
              </a:buClr>
              <a:buSzPts val="2000"/>
              <a:buNone/>
              <a:defRPr>
                <a:solidFill>
                  <a:srgbClr val="888888"/>
                </a:solidFill>
              </a:defRPr>
            </a:lvl9pPr>
          </a:lstStyle>
          <a:p>
            <a:endParaRPr/>
          </a:p>
        </p:txBody>
      </p:sp>
      <p:sp>
        <p:nvSpPr>
          <p:cNvPr id="129" name="Google Shape;129;p17"/>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cxnSp>
        <p:nvCxnSpPr>
          <p:cNvPr id="132" name="Google Shape;132;p17"/>
          <p:cNvCxnSpPr/>
          <p:nvPr/>
        </p:nvCxnSpPr>
        <p:spPr>
          <a:xfrm>
            <a:off x="1313822" y="2558474"/>
            <a:ext cx="6516450" cy="0"/>
          </a:xfrm>
          <a:prstGeom prst="straightConnector1">
            <a:avLst/>
          </a:prstGeom>
          <a:blipFill rotWithShape="1">
            <a:blip r:embed="rId2">
              <a:alphaModFix/>
            </a:blip>
            <a:tile tx="0" ty="0" sx="99997" sy="99997" flip="none" algn="tl"/>
          </a:blipFill>
          <a:ln w="9525" cap="flat" cmpd="sng">
            <a:solidFill>
              <a:srgbClr val="F6941E"/>
            </a:solidFill>
            <a:prstDash val="solid"/>
            <a:miter lim="0"/>
            <a:headEnd type="none" w="sm" len="sm"/>
            <a:tailEnd type="none" w="sm" len="sm"/>
          </a:ln>
        </p:spPr>
      </p:cxnSp>
      <p:cxnSp>
        <p:nvCxnSpPr>
          <p:cNvPr id="133" name="Google Shape;133;p17"/>
          <p:cNvCxnSpPr/>
          <p:nvPr/>
        </p:nvCxnSpPr>
        <p:spPr>
          <a:xfrm>
            <a:off x="1313822" y="1276819"/>
            <a:ext cx="6523200" cy="8100"/>
          </a:xfrm>
          <a:prstGeom prst="straightConnector1">
            <a:avLst/>
          </a:prstGeom>
          <a:blipFill rotWithShape="1">
            <a:blip r:embed="rId2">
              <a:alphaModFix/>
            </a:blip>
            <a:tile tx="0" ty="0" sx="99997" sy="99997" flip="none" algn="tl"/>
          </a:blipFill>
          <a:ln w="9525" cap="flat" cmpd="sng">
            <a:solidFill>
              <a:srgbClr val="F6941E"/>
            </a:solidFill>
            <a:prstDash val="solid"/>
            <a:miter lim="0"/>
            <a:headEnd type="none" w="sm" len="sm"/>
            <a:tailEnd type="none" w="sm" len="sm"/>
          </a:ln>
        </p:spPr>
      </p:cxnSp>
      <p:pic>
        <p:nvPicPr>
          <p:cNvPr id="134" name="Google Shape;134;p17" descr="DPSLogo.png"/>
          <p:cNvPicPr preferRelativeResize="0"/>
          <p:nvPr/>
        </p:nvPicPr>
        <p:blipFill rotWithShape="1">
          <a:blip r:embed="rId3">
            <a:alphaModFix/>
          </a:blip>
          <a:srcRect/>
          <a:stretch/>
        </p:blipFill>
        <p:spPr>
          <a:xfrm>
            <a:off x="3124200" y="2724275"/>
            <a:ext cx="2689150" cy="889154"/>
          </a:xfrm>
          <a:prstGeom prst="rect">
            <a:avLst/>
          </a:prstGeom>
          <a:noFill/>
          <a:ln>
            <a:noFill/>
          </a:ln>
        </p:spPr>
      </p:pic>
    </p:spTree>
    <p:extLst>
      <p:ext uri="{BB962C8B-B14F-4D97-AF65-F5344CB8AC3E}">
        <p14:creationId xmlns:p14="http://schemas.microsoft.com/office/powerpoint/2010/main" val="1363320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E607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1"/>
          <p:cNvSpPr txBox="1">
            <a:spLocks noGrp="1"/>
          </p:cNvSpPr>
          <p:nvPr>
            <p:ph type="body" idx="1"/>
          </p:nvPr>
        </p:nvSpPr>
        <p:spPr>
          <a:xfrm>
            <a:off x="457200" y="1200151"/>
            <a:ext cx="4038525" cy="3394575"/>
          </a:xfrm>
          <a:prstGeom prst="rect">
            <a:avLst/>
          </a:prstGeom>
          <a:noFill/>
          <a:ln>
            <a:noFill/>
          </a:ln>
        </p:spPr>
        <p:txBody>
          <a:bodyPr spcFirstLastPara="1" wrap="square" lIns="91425" tIns="45700" rIns="91425" bIns="45700" anchor="t" anchorCtr="0">
            <a:noAutofit/>
          </a:bodyPr>
          <a:lstStyle>
            <a:lvl1pPr marL="342900" lvl="0" indent="-304800" algn="l" rtl="0">
              <a:spcBef>
                <a:spcPts val="420"/>
              </a:spcBef>
              <a:spcAft>
                <a:spcPts val="0"/>
              </a:spcAft>
              <a:buClr>
                <a:srgbClr val="304D65"/>
              </a:buClr>
              <a:buSzPts val="2800"/>
              <a:buChar char="•"/>
              <a:defRPr sz="2100"/>
            </a:lvl1pPr>
            <a:lvl2pPr marL="685800" lvl="1" indent="-285750" algn="l" rtl="0">
              <a:spcBef>
                <a:spcPts val="360"/>
              </a:spcBef>
              <a:spcAft>
                <a:spcPts val="0"/>
              </a:spcAft>
              <a:buClr>
                <a:srgbClr val="959CA2"/>
              </a:buClr>
              <a:buSzPts val="2400"/>
              <a:buChar char="&gt;"/>
              <a:defRPr sz="1800"/>
            </a:lvl2pPr>
            <a:lvl3pPr marL="1028700" lvl="2" indent="-266700" algn="l" rtl="0">
              <a:spcBef>
                <a:spcPts val="300"/>
              </a:spcBef>
              <a:spcAft>
                <a:spcPts val="0"/>
              </a:spcAft>
              <a:buClr>
                <a:srgbClr val="959CA2"/>
              </a:buClr>
              <a:buSzPts val="2000"/>
              <a:buChar char="&gt;"/>
              <a:defRPr sz="1500"/>
            </a:lvl3pPr>
            <a:lvl4pPr marL="1371600" lvl="3" indent="-257175" algn="l" rtl="0">
              <a:spcBef>
                <a:spcPts val="270"/>
              </a:spcBef>
              <a:spcAft>
                <a:spcPts val="0"/>
              </a:spcAft>
              <a:buClr>
                <a:schemeClr val="dk1"/>
              </a:buClr>
              <a:buSzPts val="1800"/>
              <a:buChar char="–"/>
              <a:defRPr sz="1350"/>
            </a:lvl4pPr>
            <a:lvl5pPr marL="1714500" lvl="4" indent="-257175" algn="l" rtl="0">
              <a:spcBef>
                <a:spcPts val="270"/>
              </a:spcBef>
              <a:spcAft>
                <a:spcPts val="0"/>
              </a:spcAft>
              <a:buClr>
                <a:schemeClr val="dk1"/>
              </a:buClr>
              <a:buSzPts val="1800"/>
              <a:buChar char="»"/>
              <a:defRPr sz="1350"/>
            </a:lvl5pPr>
            <a:lvl6pPr marL="2057400" lvl="5" indent="-257175" algn="l" rtl="0">
              <a:spcBef>
                <a:spcPts val="270"/>
              </a:spcBef>
              <a:spcAft>
                <a:spcPts val="0"/>
              </a:spcAft>
              <a:buClr>
                <a:schemeClr val="dk1"/>
              </a:buClr>
              <a:buSzPts val="1800"/>
              <a:buChar char="•"/>
              <a:defRPr sz="1350"/>
            </a:lvl6pPr>
            <a:lvl7pPr marL="2400300" lvl="6" indent="-257175" algn="l" rtl="0">
              <a:spcBef>
                <a:spcPts val="270"/>
              </a:spcBef>
              <a:spcAft>
                <a:spcPts val="0"/>
              </a:spcAft>
              <a:buClr>
                <a:schemeClr val="dk1"/>
              </a:buClr>
              <a:buSzPts val="1800"/>
              <a:buChar char="•"/>
              <a:defRPr sz="1350"/>
            </a:lvl7pPr>
            <a:lvl8pPr marL="2743200" lvl="7" indent="-257175" algn="l" rtl="0">
              <a:spcBef>
                <a:spcPts val="270"/>
              </a:spcBef>
              <a:spcAft>
                <a:spcPts val="0"/>
              </a:spcAft>
              <a:buClr>
                <a:schemeClr val="dk1"/>
              </a:buClr>
              <a:buSzPts val="1800"/>
              <a:buChar char="•"/>
              <a:defRPr sz="1350"/>
            </a:lvl8pPr>
            <a:lvl9pPr marL="3086100" lvl="8" indent="-257175" algn="l" rtl="0">
              <a:spcBef>
                <a:spcPts val="270"/>
              </a:spcBef>
              <a:spcAft>
                <a:spcPts val="0"/>
              </a:spcAft>
              <a:buClr>
                <a:schemeClr val="dk1"/>
              </a:buClr>
              <a:buSzPts val="1800"/>
              <a:buChar char="•"/>
              <a:defRPr sz="1350"/>
            </a:lvl9pPr>
          </a:lstStyle>
          <a:p>
            <a:endParaRPr/>
          </a:p>
        </p:txBody>
      </p:sp>
      <p:sp>
        <p:nvSpPr>
          <p:cNvPr id="160" name="Google Shape;160;p21"/>
          <p:cNvSpPr txBox="1">
            <a:spLocks noGrp="1"/>
          </p:cNvSpPr>
          <p:nvPr>
            <p:ph type="body" idx="2"/>
          </p:nvPr>
        </p:nvSpPr>
        <p:spPr>
          <a:xfrm>
            <a:off x="4648200" y="1200151"/>
            <a:ext cx="4038525" cy="3394575"/>
          </a:xfrm>
          <a:prstGeom prst="rect">
            <a:avLst/>
          </a:prstGeom>
          <a:noFill/>
          <a:ln>
            <a:noFill/>
          </a:ln>
        </p:spPr>
        <p:txBody>
          <a:bodyPr spcFirstLastPara="1" wrap="square" lIns="91425" tIns="45700" rIns="91425" bIns="45700" anchor="t" anchorCtr="0">
            <a:noAutofit/>
          </a:bodyPr>
          <a:lstStyle>
            <a:lvl1pPr marL="342900" lvl="0" indent="-304800" algn="l" rtl="0">
              <a:spcBef>
                <a:spcPts val="420"/>
              </a:spcBef>
              <a:spcAft>
                <a:spcPts val="0"/>
              </a:spcAft>
              <a:buClr>
                <a:srgbClr val="304D65"/>
              </a:buClr>
              <a:buSzPts val="2800"/>
              <a:buChar char="•"/>
              <a:defRPr sz="2100"/>
            </a:lvl1pPr>
            <a:lvl2pPr marL="685800" lvl="1" indent="-285750" algn="l" rtl="0">
              <a:spcBef>
                <a:spcPts val="360"/>
              </a:spcBef>
              <a:spcAft>
                <a:spcPts val="0"/>
              </a:spcAft>
              <a:buClr>
                <a:srgbClr val="959CA2"/>
              </a:buClr>
              <a:buSzPts val="2400"/>
              <a:buChar char="&gt;"/>
              <a:defRPr sz="1800"/>
            </a:lvl2pPr>
            <a:lvl3pPr marL="1028700" lvl="2" indent="-266700" algn="l" rtl="0">
              <a:spcBef>
                <a:spcPts val="300"/>
              </a:spcBef>
              <a:spcAft>
                <a:spcPts val="0"/>
              </a:spcAft>
              <a:buClr>
                <a:srgbClr val="959CA2"/>
              </a:buClr>
              <a:buSzPts val="2000"/>
              <a:buChar char="&gt;"/>
              <a:defRPr sz="1500"/>
            </a:lvl3pPr>
            <a:lvl4pPr marL="1371600" lvl="3" indent="-257175" algn="l" rtl="0">
              <a:spcBef>
                <a:spcPts val="270"/>
              </a:spcBef>
              <a:spcAft>
                <a:spcPts val="0"/>
              </a:spcAft>
              <a:buClr>
                <a:schemeClr val="dk1"/>
              </a:buClr>
              <a:buSzPts val="1800"/>
              <a:buChar char="–"/>
              <a:defRPr sz="1350"/>
            </a:lvl4pPr>
            <a:lvl5pPr marL="1714500" lvl="4" indent="-257175" algn="l" rtl="0">
              <a:spcBef>
                <a:spcPts val="270"/>
              </a:spcBef>
              <a:spcAft>
                <a:spcPts val="0"/>
              </a:spcAft>
              <a:buClr>
                <a:schemeClr val="dk1"/>
              </a:buClr>
              <a:buSzPts val="1800"/>
              <a:buChar char="»"/>
              <a:defRPr sz="1350"/>
            </a:lvl5pPr>
            <a:lvl6pPr marL="2057400" lvl="5" indent="-257175" algn="l" rtl="0">
              <a:spcBef>
                <a:spcPts val="270"/>
              </a:spcBef>
              <a:spcAft>
                <a:spcPts val="0"/>
              </a:spcAft>
              <a:buClr>
                <a:schemeClr val="dk1"/>
              </a:buClr>
              <a:buSzPts val="1800"/>
              <a:buChar char="•"/>
              <a:defRPr sz="1350"/>
            </a:lvl6pPr>
            <a:lvl7pPr marL="2400300" lvl="6" indent="-257175" algn="l" rtl="0">
              <a:spcBef>
                <a:spcPts val="270"/>
              </a:spcBef>
              <a:spcAft>
                <a:spcPts val="0"/>
              </a:spcAft>
              <a:buClr>
                <a:schemeClr val="dk1"/>
              </a:buClr>
              <a:buSzPts val="1800"/>
              <a:buChar char="•"/>
              <a:defRPr sz="1350"/>
            </a:lvl7pPr>
            <a:lvl8pPr marL="2743200" lvl="7" indent="-257175" algn="l" rtl="0">
              <a:spcBef>
                <a:spcPts val="270"/>
              </a:spcBef>
              <a:spcAft>
                <a:spcPts val="0"/>
              </a:spcAft>
              <a:buClr>
                <a:schemeClr val="dk1"/>
              </a:buClr>
              <a:buSzPts val="1800"/>
              <a:buChar char="•"/>
              <a:defRPr sz="1350"/>
            </a:lvl8pPr>
            <a:lvl9pPr marL="3086100" lvl="8" indent="-257175" algn="l" rtl="0">
              <a:spcBef>
                <a:spcPts val="270"/>
              </a:spcBef>
              <a:spcAft>
                <a:spcPts val="0"/>
              </a:spcAft>
              <a:buClr>
                <a:schemeClr val="dk1"/>
              </a:buClr>
              <a:buSzPts val="1800"/>
              <a:buChar char="•"/>
              <a:defRPr sz="1350"/>
            </a:lvl9pPr>
          </a:lstStyle>
          <a:p>
            <a:endParaRPr/>
          </a:p>
        </p:txBody>
      </p:sp>
      <p:sp>
        <p:nvSpPr>
          <p:cNvPr id="161" name="Google Shape;161;p21"/>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21"/>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1"/>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661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E6078"/>
              </a:buClr>
              <a:buSzPts val="36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22"/>
          <p:cNvSpPr txBox="1">
            <a:spLocks noGrp="1"/>
          </p:cNvSpPr>
          <p:nvPr>
            <p:ph type="body" idx="1"/>
          </p:nvPr>
        </p:nvSpPr>
        <p:spPr>
          <a:xfrm>
            <a:off x="457200" y="1151335"/>
            <a:ext cx="4040100" cy="479925"/>
          </a:xfrm>
          <a:prstGeom prst="rect">
            <a:avLst/>
          </a:prstGeom>
          <a:noFill/>
          <a:ln>
            <a:noFill/>
          </a:ln>
        </p:spPr>
        <p:txBody>
          <a:bodyPr spcFirstLastPara="1" wrap="square" lIns="91425" tIns="45700" rIns="91425" bIns="45700" anchor="b" anchorCtr="0">
            <a:noAutofit/>
          </a:bodyPr>
          <a:lstStyle>
            <a:lvl1pPr marL="342900" lvl="0" indent="-171450" algn="l" rtl="0">
              <a:spcBef>
                <a:spcPts val="360"/>
              </a:spcBef>
              <a:spcAft>
                <a:spcPts val="0"/>
              </a:spcAft>
              <a:buClr>
                <a:srgbClr val="304D65"/>
              </a:buClr>
              <a:buSzPts val="2400"/>
              <a:buNone/>
              <a:defRPr sz="1800" b="1"/>
            </a:lvl1pPr>
            <a:lvl2pPr marL="685800" lvl="1" indent="-171450" algn="l" rtl="0">
              <a:spcBef>
                <a:spcPts val="300"/>
              </a:spcBef>
              <a:spcAft>
                <a:spcPts val="0"/>
              </a:spcAft>
              <a:buClr>
                <a:srgbClr val="959CA2"/>
              </a:buClr>
              <a:buSzPts val="2000"/>
              <a:buNone/>
              <a:defRPr sz="1500" b="1"/>
            </a:lvl2pPr>
            <a:lvl3pPr marL="1028700" lvl="2" indent="-171450" algn="l" rtl="0">
              <a:spcBef>
                <a:spcPts val="270"/>
              </a:spcBef>
              <a:spcAft>
                <a:spcPts val="0"/>
              </a:spcAft>
              <a:buClr>
                <a:srgbClr val="959CA2"/>
              </a:buClr>
              <a:buSzPts val="1800"/>
              <a:buNone/>
              <a:defRPr sz="1350" b="1"/>
            </a:lvl3pPr>
            <a:lvl4pPr marL="1371600" lvl="3" indent="-171450" algn="l" rtl="0">
              <a:spcBef>
                <a:spcPts val="240"/>
              </a:spcBef>
              <a:spcAft>
                <a:spcPts val="0"/>
              </a:spcAft>
              <a:buClr>
                <a:schemeClr val="dk1"/>
              </a:buClr>
              <a:buSzPts val="1600"/>
              <a:buNone/>
              <a:defRPr sz="1200" b="1"/>
            </a:lvl4pPr>
            <a:lvl5pPr marL="1714500" lvl="4" indent="-171450" algn="l" rtl="0">
              <a:spcBef>
                <a:spcPts val="240"/>
              </a:spcBef>
              <a:spcAft>
                <a:spcPts val="0"/>
              </a:spcAft>
              <a:buClr>
                <a:schemeClr val="dk1"/>
              </a:buClr>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167" name="Google Shape;167;p22"/>
          <p:cNvSpPr txBox="1">
            <a:spLocks noGrp="1"/>
          </p:cNvSpPr>
          <p:nvPr>
            <p:ph type="body" idx="2"/>
          </p:nvPr>
        </p:nvSpPr>
        <p:spPr>
          <a:xfrm>
            <a:off x="457200" y="1631156"/>
            <a:ext cx="4040100" cy="2963475"/>
          </a:xfrm>
          <a:prstGeom prst="rect">
            <a:avLst/>
          </a:prstGeom>
          <a:noFill/>
          <a:ln>
            <a:noFill/>
          </a:ln>
        </p:spPr>
        <p:txBody>
          <a:bodyPr spcFirstLastPara="1" wrap="square" lIns="91425" tIns="45700" rIns="91425" bIns="45700" anchor="t" anchorCtr="0">
            <a:noAutofit/>
          </a:bodyPr>
          <a:lstStyle>
            <a:lvl1pPr marL="342900" lvl="0" indent="-285750" algn="l" rtl="0">
              <a:spcBef>
                <a:spcPts val="360"/>
              </a:spcBef>
              <a:spcAft>
                <a:spcPts val="0"/>
              </a:spcAft>
              <a:buClr>
                <a:srgbClr val="304D65"/>
              </a:buClr>
              <a:buSzPts val="2400"/>
              <a:buChar char="•"/>
              <a:defRPr sz="1800"/>
            </a:lvl1pPr>
            <a:lvl2pPr marL="685800" lvl="1" indent="-266700" algn="l" rtl="0">
              <a:spcBef>
                <a:spcPts val="300"/>
              </a:spcBef>
              <a:spcAft>
                <a:spcPts val="0"/>
              </a:spcAft>
              <a:buClr>
                <a:srgbClr val="959CA2"/>
              </a:buClr>
              <a:buSzPts val="2000"/>
              <a:buChar char="&gt;"/>
              <a:defRPr sz="1500"/>
            </a:lvl2pPr>
            <a:lvl3pPr marL="1028700" lvl="2" indent="-257175" algn="l" rtl="0">
              <a:spcBef>
                <a:spcPts val="270"/>
              </a:spcBef>
              <a:spcAft>
                <a:spcPts val="0"/>
              </a:spcAft>
              <a:buClr>
                <a:srgbClr val="959CA2"/>
              </a:buClr>
              <a:buSzPts val="1800"/>
              <a:buChar char="&gt;"/>
              <a:defRPr sz="1350"/>
            </a:lvl3pPr>
            <a:lvl4pPr marL="1371600" lvl="3" indent="-247650" algn="l" rtl="0">
              <a:spcBef>
                <a:spcPts val="240"/>
              </a:spcBef>
              <a:spcAft>
                <a:spcPts val="0"/>
              </a:spcAft>
              <a:buClr>
                <a:schemeClr val="dk1"/>
              </a:buClr>
              <a:buSzPts val="1600"/>
              <a:buChar char="–"/>
              <a:defRPr sz="1200"/>
            </a:lvl4pPr>
            <a:lvl5pPr marL="1714500" lvl="4" indent="-247650" algn="l" rtl="0">
              <a:spcBef>
                <a:spcPts val="240"/>
              </a:spcBef>
              <a:spcAft>
                <a:spcPts val="0"/>
              </a:spcAft>
              <a:buClr>
                <a:schemeClr val="dk1"/>
              </a:buClr>
              <a:buSzPts val="1600"/>
              <a:buChar char="»"/>
              <a:defRPr sz="120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168" name="Google Shape;168;p22"/>
          <p:cNvSpPr txBox="1">
            <a:spLocks noGrp="1"/>
          </p:cNvSpPr>
          <p:nvPr>
            <p:ph type="body" idx="3"/>
          </p:nvPr>
        </p:nvSpPr>
        <p:spPr>
          <a:xfrm>
            <a:off x="4645026" y="1151335"/>
            <a:ext cx="4041675" cy="479925"/>
          </a:xfrm>
          <a:prstGeom prst="rect">
            <a:avLst/>
          </a:prstGeom>
          <a:noFill/>
          <a:ln>
            <a:noFill/>
          </a:ln>
        </p:spPr>
        <p:txBody>
          <a:bodyPr spcFirstLastPara="1" wrap="square" lIns="91425" tIns="45700" rIns="91425" bIns="45700" anchor="b" anchorCtr="0">
            <a:noAutofit/>
          </a:bodyPr>
          <a:lstStyle>
            <a:lvl1pPr marL="342900" lvl="0" indent="-171450" algn="l" rtl="0">
              <a:spcBef>
                <a:spcPts val="360"/>
              </a:spcBef>
              <a:spcAft>
                <a:spcPts val="0"/>
              </a:spcAft>
              <a:buClr>
                <a:srgbClr val="304D65"/>
              </a:buClr>
              <a:buSzPts val="2400"/>
              <a:buNone/>
              <a:defRPr sz="1800" b="1"/>
            </a:lvl1pPr>
            <a:lvl2pPr marL="685800" lvl="1" indent="-171450" algn="l" rtl="0">
              <a:spcBef>
                <a:spcPts val="300"/>
              </a:spcBef>
              <a:spcAft>
                <a:spcPts val="0"/>
              </a:spcAft>
              <a:buClr>
                <a:srgbClr val="959CA2"/>
              </a:buClr>
              <a:buSzPts val="2000"/>
              <a:buNone/>
              <a:defRPr sz="1500" b="1"/>
            </a:lvl2pPr>
            <a:lvl3pPr marL="1028700" lvl="2" indent="-171450" algn="l" rtl="0">
              <a:spcBef>
                <a:spcPts val="270"/>
              </a:spcBef>
              <a:spcAft>
                <a:spcPts val="0"/>
              </a:spcAft>
              <a:buClr>
                <a:srgbClr val="959CA2"/>
              </a:buClr>
              <a:buSzPts val="1800"/>
              <a:buNone/>
              <a:defRPr sz="1350" b="1"/>
            </a:lvl3pPr>
            <a:lvl4pPr marL="1371600" lvl="3" indent="-171450" algn="l" rtl="0">
              <a:spcBef>
                <a:spcPts val="240"/>
              </a:spcBef>
              <a:spcAft>
                <a:spcPts val="0"/>
              </a:spcAft>
              <a:buClr>
                <a:schemeClr val="dk1"/>
              </a:buClr>
              <a:buSzPts val="1600"/>
              <a:buNone/>
              <a:defRPr sz="1200" b="1"/>
            </a:lvl4pPr>
            <a:lvl5pPr marL="1714500" lvl="4" indent="-171450" algn="l" rtl="0">
              <a:spcBef>
                <a:spcPts val="240"/>
              </a:spcBef>
              <a:spcAft>
                <a:spcPts val="0"/>
              </a:spcAft>
              <a:buClr>
                <a:schemeClr val="dk1"/>
              </a:buClr>
              <a:buSzPts val="1600"/>
              <a:buNone/>
              <a:defRPr sz="1200" b="1"/>
            </a:lvl5pPr>
            <a:lvl6pPr marL="2057400" lvl="5" indent="-171450" algn="l" rtl="0">
              <a:spcBef>
                <a:spcPts val="240"/>
              </a:spcBef>
              <a:spcAft>
                <a:spcPts val="0"/>
              </a:spcAft>
              <a:buClr>
                <a:schemeClr val="dk1"/>
              </a:buClr>
              <a:buSzPts val="1600"/>
              <a:buNone/>
              <a:defRPr sz="1200" b="1"/>
            </a:lvl6pPr>
            <a:lvl7pPr marL="2400300" lvl="6" indent="-171450" algn="l" rtl="0">
              <a:spcBef>
                <a:spcPts val="240"/>
              </a:spcBef>
              <a:spcAft>
                <a:spcPts val="0"/>
              </a:spcAft>
              <a:buClr>
                <a:schemeClr val="dk1"/>
              </a:buClr>
              <a:buSzPts val="1600"/>
              <a:buNone/>
              <a:defRPr sz="1200" b="1"/>
            </a:lvl7pPr>
            <a:lvl8pPr marL="2743200" lvl="7" indent="-171450" algn="l" rtl="0">
              <a:spcBef>
                <a:spcPts val="240"/>
              </a:spcBef>
              <a:spcAft>
                <a:spcPts val="0"/>
              </a:spcAft>
              <a:buClr>
                <a:schemeClr val="dk1"/>
              </a:buClr>
              <a:buSzPts val="1600"/>
              <a:buNone/>
              <a:defRPr sz="1200" b="1"/>
            </a:lvl8pPr>
            <a:lvl9pPr marL="3086100" lvl="8" indent="-171450" algn="l" rtl="0">
              <a:spcBef>
                <a:spcPts val="240"/>
              </a:spcBef>
              <a:spcAft>
                <a:spcPts val="0"/>
              </a:spcAft>
              <a:buClr>
                <a:schemeClr val="dk1"/>
              </a:buClr>
              <a:buSzPts val="1600"/>
              <a:buNone/>
              <a:defRPr sz="1200" b="1"/>
            </a:lvl9pPr>
          </a:lstStyle>
          <a:p>
            <a:endParaRPr/>
          </a:p>
        </p:txBody>
      </p:sp>
      <p:sp>
        <p:nvSpPr>
          <p:cNvPr id="169" name="Google Shape;169;p22"/>
          <p:cNvSpPr txBox="1">
            <a:spLocks noGrp="1"/>
          </p:cNvSpPr>
          <p:nvPr>
            <p:ph type="body" idx="4"/>
          </p:nvPr>
        </p:nvSpPr>
        <p:spPr>
          <a:xfrm>
            <a:off x="4645026" y="1631156"/>
            <a:ext cx="4041675" cy="2963475"/>
          </a:xfrm>
          <a:prstGeom prst="rect">
            <a:avLst/>
          </a:prstGeom>
          <a:noFill/>
          <a:ln>
            <a:noFill/>
          </a:ln>
        </p:spPr>
        <p:txBody>
          <a:bodyPr spcFirstLastPara="1" wrap="square" lIns="91425" tIns="45700" rIns="91425" bIns="45700" anchor="t" anchorCtr="0">
            <a:noAutofit/>
          </a:bodyPr>
          <a:lstStyle>
            <a:lvl1pPr marL="342900" lvl="0" indent="-285750" algn="l" rtl="0">
              <a:spcBef>
                <a:spcPts val="360"/>
              </a:spcBef>
              <a:spcAft>
                <a:spcPts val="0"/>
              </a:spcAft>
              <a:buClr>
                <a:srgbClr val="304D65"/>
              </a:buClr>
              <a:buSzPts val="2400"/>
              <a:buChar char="•"/>
              <a:defRPr sz="1800"/>
            </a:lvl1pPr>
            <a:lvl2pPr marL="685800" lvl="1" indent="-266700" algn="l" rtl="0">
              <a:spcBef>
                <a:spcPts val="300"/>
              </a:spcBef>
              <a:spcAft>
                <a:spcPts val="0"/>
              </a:spcAft>
              <a:buClr>
                <a:srgbClr val="959CA2"/>
              </a:buClr>
              <a:buSzPts val="2000"/>
              <a:buChar char="&gt;"/>
              <a:defRPr sz="1500"/>
            </a:lvl2pPr>
            <a:lvl3pPr marL="1028700" lvl="2" indent="-257175" algn="l" rtl="0">
              <a:spcBef>
                <a:spcPts val="270"/>
              </a:spcBef>
              <a:spcAft>
                <a:spcPts val="0"/>
              </a:spcAft>
              <a:buClr>
                <a:srgbClr val="959CA2"/>
              </a:buClr>
              <a:buSzPts val="1800"/>
              <a:buChar char="&gt;"/>
              <a:defRPr sz="1350"/>
            </a:lvl3pPr>
            <a:lvl4pPr marL="1371600" lvl="3" indent="-247650" algn="l" rtl="0">
              <a:spcBef>
                <a:spcPts val="240"/>
              </a:spcBef>
              <a:spcAft>
                <a:spcPts val="0"/>
              </a:spcAft>
              <a:buClr>
                <a:schemeClr val="dk1"/>
              </a:buClr>
              <a:buSzPts val="1600"/>
              <a:buChar char="–"/>
              <a:defRPr sz="1200"/>
            </a:lvl4pPr>
            <a:lvl5pPr marL="1714500" lvl="4" indent="-247650" algn="l" rtl="0">
              <a:spcBef>
                <a:spcPts val="240"/>
              </a:spcBef>
              <a:spcAft>
                <a:spcPts val="0"/>
              </a:spcAft>
              <a:buClr>
                <a:schemeClr val="dk1"/>
              </a:buClr>
              <a:buSzPts val="1600"/>
              <a:buChar char="»"/>
              <a:defRPr sz="1200"/>
            </a:lvl5pPr>
            <a:lvl6pPr marL="2057400" lvl="5" indent="-247650" algn="l" rtl="0">
              <a:spcBef>
                <a:spcPts val="240"/>
              </a:spcBef>
              <a:spcAft>
                <a:spcPts val="0"/>
              </a:spcAft>
              <a:buClr>
                <a:schemeClr val="dk1"/>
              </a:buClr>
              <a:buSzPts val="1600"/>
              <a:buChar char="•"/>
              <a:defRPr sz="1200"/>
            </a:lvl6pPr>
            <a:lvl7pPr marL="2400300" lvl="6" indent="-247650" algn="l" rtl="0">
              <a:spcBef>
                <a:spcPts val="240"/>
              </a:spcBef>
              <a:spcAft>
                <a:spcPts val="0"/>
              </a:spcAft>
              <a:buClr>
                <a:schemeClr val="dk1"/>
              </a:buClr>
              <a:buSzPts val="1600"/>
              <a:buChar char="•"/>
              <a:defRPr sz="1200"/>
            </a:lvl7pPr>
            <a:lvl8pPr marL="2743200" lvl="7" indent="-247650" algn="l" rtl="0">
              <a:spcBef>
                <a:spcPts val="240"/>
              </a:spcBef>
              <a:spcAft>
                <a:spcPts val="0"/>
              </a:spcAft>
              <a:buClr>
                <a:schemeClr val="dk1"/>
              </a:buClr>
              <a:buSzPts val="1600"/>
              <a:buChar char="•"/>
              <a:defRPr sz="1200"/>
            </a:lvl8pPr>
            <a:lvl9pPr marL="3086100" lvl="8" indent="-247650" algn="l" rtl="0">
              <a:spcBef>
                <a:spcPts val="240"/>
              </a:spcBef>
              <a:spcAft>
                <a:spcPts val="0"/>
              </a:spcAft>
              <a:buClr>
                <a:schemeClr val="dk1"/>
              </a:buClr>
              <a:buSzPts val="1600"/>
              <a:buChar char="•"/>
              <a:defRPr sz="1200"/>
            </a:lvl9pPr>
          </a:lstStyle>
          <a:p>
            <a:endParaRPr/>
          </a:p>
        </p:txBody>
      </p:sp>
      <p:sp>
        <p:nvSpPr>
          <p:cNvPr id="170" name="Google Shape;170;p22"/>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p22"/>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22"/>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943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457201" y="204788"/>
            <a:ext cx="3008250" cy="871425"/>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E6078"/>
              </a:buClr>
              <a:buSzPts val="2000"/>
              <a:buFont typeface="Aria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24"/>
          <p:cNvSpPr txBox="1">
            <a:spLocks noGrp="1"/>
          </p:cNvSpPr>
          <p:nvPr>
            <p:ph type="body" idx="1"/>
          </p:nvPr>
        </p:nvSpPr>
        <p:spPr>
          <a:xfrm>
            <a:off x="3575050" y="204788"/>
            <a:ext cx="5111775" cy="4389750"/>
          </a:xfrm>
          <a:prstGeom prst="rect">
            <a:avLst/>
          </a:prstGeom>
          <a:noFill/>
          <a:ln>
            <a:noFill/>
          </a:ln>
        </p:spPr>
        <p:txBody>
          <a:bodyPr spcFirstLastPara="1" wrap="square" lIns="91425" tIns="45700" rIns="91425" bIns="45700" anchor="t" anchorCtr="0">
            <a:noAutofit/>
          </a:bodyPr>
          <a:lstStyle>
            <a:lvl1pPr marL="342900" lvl="0" indent="-323850" algn="l" rtl="0">
              <a:spcBef>
                <a:spcPts val="480"/>
              </a:spcBef>
              <a:spcAft>
                <a:spcPts val="0"/>
              </a:spcAft>
              <a:buClr>
                <a:srgbClr val="304D65"/>
              </a:buClr>
              <a:buSzPts val="3200"/>
              <a:buChar char="•"/>
              <a:defRPr sz="2400"/>
            </a:lvl1pPr>
            <a:lvl2pPr marL="685800" lvl="1" indent="-304800" algn="l" rtl="0">
              <a:spcBef>
                <a:spcPts val="420"/>
              </a:spcBef>
              <a:spcAft>
                <a:spcPts val="0"/>
              </a:spcAft>
              <a:buClr>
                <a:srgbClr val="959CA2"/>
              </a:buClr>
              <a:buSzPts val="2800"/>
              <a:buChar char="&gt;"/>
              <a:defRPr sz="2100"/>
            </a:lvl2pPr>
            <a:lvl3pPr marL="1028700" lvl="2" indent="-285750" algn="l" rtl="0">
              <a:spcBef>
                <a:spcPts val="360"/>
              </a:spcBef>
              <a:spcAft>
                <a:spcPts val="0"/>
              </a:spcAft>
              <a:buClr>
                <a:srgbClr val="959CA2"/>
              </a:buClr>
              <a:buSzPts val="2400"/>
              <a:buChar char="&gt;"/>
              <a:defRPr sz="1800"/>
            </a:lvl3pPr>
            <a:lvl4pPr marL="1371600" lvl="3" indent="-266700" algn="l" rtl="0">
              <a:spcBef>
                <a:spcPts val="300"/>
              </a:spcBef>
              <a:spcAft>
                <a:spcPts val="0"/>
              </a:spcAft>
              <a:buClr>
                <a:schemeClr val="dk1"/>
              </a:buClr>
              <a:buSzPts val="2000"/>
              <a:buChar char="–"/>
              <a:defRPr sz="1500"/>
            </a:lvl4pPr>
            <a:lvl5pPr marL="1714500" lvl="4" indent="-266700" algn="l" rtl="0">
              <a:spcBef>
                <a:spcPts val="300"/>
              </a:spcBef>
              <a:spcAft>
                <a:spcPts val="0"/>
              </a:spcAft>
              <a:buClr>
                <a:schemeClr val="dk1"/>
              </a:buClr>
              <a:buSzPts val="2000"/>
              <a:buChar char="»"/>
              <a:defRPr sz="1500"/>
            </a:lvl5pPr>
            <a:lvl6pPr marL="2057400" lvl="5" indent="-266700" algn="l" rtl="0">
              <a:spcBef>
                <a:spcPts val="300"/>
              </a:spcBef>
              <a:spcAft>
                <a:spcPts val="0"/>
              </a:spcAft>
              <a:buClr>
                <a:schemeClr val="dk1"/>
              </a:buClr>
              <a:buSzPts val="2000"/>
              <a:buChar char="•"/>
              <a:defRPr sz="1500"/>
            </a:lvl6pPr>
            <a:lvl7pPr marL="2400300" lvl="6" indent="-266700" algn="l" rtl="0">
              <a:spcBef>
                <a:spcPts val="300"/>
              </a:spcBef>
              <a:spcAft>
                <a:spcPts val="0"/>
              </a:spcAft>
              <a:buClr>
                <a:schemeClr val="dk1"/>
              </a:buClr>
              <a:buSzPts val="2000"/>
              <a:buChar char="•"/>
              <a:defRPr sz="1500"/>
            </a:lvl7pPr>
            <a:lvl8pPr marL="2743200" lvl="7" indent="-266700" algn="l" rtl="0">
              <a:spcBef>
                <a:spcPts val="300"/>
              </a:spcBef>
              <a:spcAft>
                <a:spcPts val="0"/>
              </a:spcAft>
              <a:buClr>
                <a:schemeClr val="dk1"/>
              </a:buClr>
              <a:buSzPts val="2000"/>
              <a:buChar char="•"/>
              <a:defRPr sz="1500"/>
            </a:lvl8pPr>
            <a:lvl9pPr marL="3086100" lvl="8" indent="-266700" algn="l" rtl="0">
              <a:spcBef>
                <a:spcPts val="300"/>
              </a:spcBef>
              <a:spcAft>
                <a:spcPts val="0"/>
              </a:spcAft>
              <a:buClr>
                <a:schemeClr val="dk1"/>
              </a:buClr>
              <a:buSzPts val="2000"/>
              <a:buChar char="•"/>
              <a:defRPr sz="1500"/>
            </a:lvl9pPr>
          </a:lstStyle>
          <a:p>
            <a:endParaRPr/>
          </a:p>
        </p:txBody>
      </p:sp>
      <p:sp>
        <p:nvSpPr>
          <p:cNvPr id="181" name="Google Shape;181;p24"/>
          <p:cNvSpPr txBox="1">
            <a:spLocks noGrp="1"/>
          </p:cNvSpPr>
          <p:nvPr>
            <p:ph type="body" idx="2"/>
          </p:nvPr>
        </p:nvSpPr>
        <p:spPr>
          <a:xfrm>
            <a:off x="457201" y="1076326"/>
            <a:ext cx="3008250" cy="3518325"/>
          </a:xfrm>
          <a:prstGeom prst="rect">
            <a:avLst/>
          </a:prstGeom>
          <a:noFill/>
          <a:ln>
            <a:noFill/>
          </a:ln>
        </p:spPr>
        <p:txBody>
          <a:bodyPr spcFirstLastPara="1" wrap="square" lIns="91425" tIns="45700" rIns="91425" bIns="45700" anchor="t" anchorCtr="0">
            <a:noAutofit/>
          </a:bodyPr>
          <a:lstStyle>
            <a:lvl1pPr marL="342900" lvl="0" indent="-171450" algn="l" rtl="0">
              <a:spcBef>
                <a:spcPts val="210"/>
              </a:spcBef>
              <a:spcAft>
                <a:spcPts val="0"/>
              </a:spcAft>
              <a:buClr>
                <a:srgbClr val="304D65"/>
              </a:buClr>
              <a:buSzPts val="1400"/>
              <a:buNone/>
              <a:defRPr sz="1050"/>
            </a:lvl1pPr>
            <a:lvl2pPr marL="685800" lvl="1" indent="-171450" algn="l" rtl="0">
              <a:spcBef>
                <a:spcPts val="180"/>
              </a:spcBef>
              <a:spcAft>
                <a:spcPts val="0"/>
              </a:spcAft>
              <a:buClr>
                <a:srgbClr val="959CA2"/>
              </a:buClr>
              <a:buSzPts val="1200"/>
              <a:buNone/>
              <a:defRPr sz="900"/>
            </a:lvl2pPr>
            <a:lvl3pPr marL="1028700" lvl="2" indent="-171450" algn="l" rtl="0">
              <a:spcBef>
                <a:spcPts val="150"/>
              </a:spcBef>
              <a:spcAft>
                <a:spcPts val="0"/>
              </a:spcAft>
              <a:buClr>
                <a:srgbClr val="959CA2"/>
              </a:buClr>
              <a:buSzPts val="1000"/>
              <a:buNone/>
              <a:defRPr sz="750"/>
            </a:lvl3pPr>
            <a:lvl4pPr marL="1371600" lvl="3" indent="-171450" algn="l" rtl="0">
              <a:spcBef>
                <a:spcPts val="135"/>
              </a:spcBef>
              <a:spcAft>
                <a:spcPts val="0"/>
              </a:spcAft>
              <a:buClr>
                <a:schemeClr val="dk1"/>
              </a:buClr>
              <a:buSzPts val="900"/>
              <a:buNone/>
              <a:defRPr sz="675"/>
            </a:lvl4pPr>
            <a:lvl5pPr marL="1714500" lvl="4" indent="-171450" algn="l" rtl="0">
              <a:spcBef>
                <a:spcPts val="135"/>
              </a:spcBef>
              <a:spcAft>
                <a:spcPts val="0"/>
              </a:spcAft>
              <a:buClr>
                <a:schemeClr val="dk1"/>
              </a:buClr>
              <a:buSzPts val="900"/>
              <a:buNone/>
              <a:defRPr sz="675"/>
            </a:lvl5pPr>
            <a:lvl6pPr marL="2057400" lvl="5" indent="-171450" algn="l" rtl="0">
              <a:spcBef>
                <a:spcPts val="135"/>
              </a:spcBef>
              <a:spcAft>
                <a:spcPts val="0"/>
              </a:spcAft>
              <a:buClr>
                <a:schemeClr val="dk1"/>
              </a:buClr>
              <a:buSzPts val="900"/>
              <a:buNone/>
              <a:defRPr sz="675"/>
            </a:lvl6pPr>
            <a:lvl7pPr marL="2400300" lvl="6" indent="-171450" algn="l" rtl="0">
              <a:spcBef>
                <a:spcPts val="135"/>
              </a:spcBef>
              <a:spcAft>
                <a:spcPts val="0"/>
              </a:spcAft>
              <a:buClr>
                <a:schemeClr val="dk1"/>
              </a:buClr>
              <a:buSzPts val="900"/>
              <a:buNone/>
              <a:defRPr sz="675"/>
            </a:lvl7pPr>
            <a:lvl8pPr marL="2743200" lvl="7" indent="-171450" algn="l" rtl="0">
              <a:spcBef>
                <a:spcPts val="135"/>
              </a:spcBef>
              <a:spcAft>
                <a:spcPts val="0"/>
              </a:spcAft>
              <a:buClr>
                <a:schemeClr val="dk1"/>
              </a:buClr>
              <a:buSzPts val="900"/>
              <a:buNone/>
              <a:defRPr sz="675"/>
            </a:lvl8pPr>
            <a:lvl9pPr marL="3086100" lvl="8" indent="-171450" algn="l" rtl="0">
              <a:spcBef>
                <a:spcPts val="135"/>
              </a:spcBef>
              <a:spcAft>
                <a:spcPts val="0"/>
              </a:spcAft>
              <a:buClr>
                <a:schemeClr val="dk1"/>
              </a:buClr>
              <a:buSzPts val="900"/>
              <a:buNone/>
              <a:defRPr sz="675"/>
            </a:lvl9pPr>
          </a:lstStyle>
          <a:p>
            <a:endParaRPr/>
          </a:p>
        </p:txBody>
      </p:sp>
      <p:sp>
        <p:nvSpPr>
          <p:cNvPr id="182" name="Google Shape;182;p24"/>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24"/>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p24"/>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512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1792288" y="3600450"/>
            <a:ext cx="5486400" cy="425025"/>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E6078"/>
              </a:buClr>
              <a:buSzPts val="2000"/>
              <a:buFont typeface="Aria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25"/>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304D65"/>
              </a:buClr>
              <a:buSzPts val="3200"/>
              <a:buFont typeface="Arial"/>
              <a:buNone/>
              <a:defRPr sz="2400" b="0" i="0" u="none" strike="noStrike" cap="none">
                <a:solidFill>
                  <a:srgbClr val="304D65"/>
                </a:solidFill>
                <a:latin typeface="Arial"/>
                <a:ea typeface="Arial"/>
                <a:cs typeface="Arial"/>
                <a:sym typeface="Arial"/>
              </a:defRPr>
            </a:lvl1pPr>
            <a:lvl2pPr marR="0" lvl="1" algn="l" rtl="0">
              <a:spcBef>
                <a:spcPts val="420"/>
              </a:spcBef>
              <a:spcAft>
                <a:spcPts val="0"/>
              </a:spcAft>
              <a:buClr>
                <a:srgbClr val="959CA2"/>
              </a:buClr>
              <a:buSzPts val="2800"/>
              <a:buFont typeface="Merriweather Sans"/>
              <a:buNone/>
              <a:defRPr sz="2100" b="0" i="0" u="none" strike="noStrike" cap="none">
                <a:solidFill>
                  <a:srgbClr val="959CA2"/>
                </a:solidFill>
                <a:latin typeface="Arial"/>
                <a:ea typeface="Arial"/>
                <a:cs typeface="Arial"/>
                <a:sym typeface="Arial"/>
              </a:defRPr>
            </a:lvl2pPr>
            <a:lvl3pPr marR="0" lvl="2" algn="l" rtl="0">
              <a:spcBef>
                <a:spcPts val="360"/>
              </a:spcBef>
              <a:spcAft>
                <a:spcPts val="0"/>
              </a:spcAft>
              <a:buClr>
                <a:srgbClr val="959CA2"/>
              </a:buClr>
              <a:buSzPts val="2400"/>
              <a:buFont typeface="Merriweather Sans"/>
              <a:buNone/>
              <a:defRPr sz="1800" b="0" i="0" u="none" strike="noStrike" cap="none">
                <a:solidFill>
                  <a:srgbClr val="959CA2"/>
                </a:solidFill>
                <a:latin typeface="Arial"/>
                <a:ea typeface="Arial"/>
                <a:cs typeface="Arial"/>
                <a:sym typeface="Arial"/>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8" name="Google Shape;188;p25"/>
          <p:cNvSpPr txBox="1">
            <a:spLocks noGrp="1"/>
          </p:cNvSpPr>
          <p:nvPr>
            <p:ph type="body" idx="1"/>
          </p:nvPr>
        </p:nvSpPr>
        <p:spPr>
          <a:xfrm>
            <a:off x="1792288" y="4025504"/>
            <a:ext cx="5486400" cy="603675"/>
          </a:xfrm>
          <a:prstGeom prst="rect">
            <a:avLst/>
          </a:prstGeom>
          <a:noFill/>
          <a:ln>
            <a:noFill/>
          </a:ln>
        </p:spPr>
        <p:txBody>
          <a:bodyPr spcFirstLastPara="1" wrap="square" lIns="91425" tIns="45700" rIns="91425" bIns="45700" anchor="t" anchorCtr="0">
            <a:noAutofit/>
          </a:bodyPr>
          <a:lstStyle>
            <a:lvl1pPr marL="342900" lvl="0" indent="-171450" algn="l" rtl="0">
              <a:spcBef>
                <a:spcPts val="210"/>
              </a:spcBef>
              <a:spcAft>
                <a:spcPts val="0"/>
              </a:spcAft>
              <a:buClr>
                <a:srgbClr val="304D65"/>
              </a:buClr>
              <a:buSzPts val="1400"/>
              <a:buNone/>
              <a:defRPr sz="1050"/>
            </a:lvl1pPr>
            <a:lvl2pPr marL="685800" lvl="1" indent="-171450" algn="l" rtl="0">
              <a:spcBef>
                <a:spcPts val="180"/>
              </a:spcBef>
              <a:spcAft>
                <a:spcPts val="0"/>
              </a:spcAft>
              <a:buClr>
                <a:srgbClr val="959CA2"/>
              </a:buClr>
              <a:buSzPts val="1200"/>
              <a:buNone/>
              <a:defRPr sz="900"/>
            </a:lvl2pPr>
            <a:lvl3pPr marL="1028700" lvl="2" indent="-171450" algn="l" rtl="0">
              <a:spcBef>
                <a:spcPts val="150"/>
              </a:spcBef>
              <a:spcAft>
                <a:spcPts val="0"/>
              </a:spcAft>
              <a:buClr>
                <a:srgbClr val="959CA2"/>
              </a:buClr>
              <a:buSzPts val="1000"/>
              <a:buNone/>
              <a:defRPr sz="750"/>
            </a:lvl3pPr>
            <a:lvl4pPr marL="1371600" lvl="3" indent="-171450" algn="l" rtl="0">
              <a:spcBef>
                <a:spcPts val="135"/>
              </a:spcBef>
              <a:spcAft>
                <a:spcPts val="0"/>
              </a:spcAft>
              <a:buClr>
                <a:schemeClr val="dk1"/>
              </a:buClr>
              <a:buSzPts val="900"/>
              <a:buNone/>
              <a:defRPr sz="675"/>
            </a:lvl4pPr>
            <a:lvl5pPr marL="1714500" lvl="4" indent="-171450" algn="l" rtl="0">
              <a:spcBef>
                <a:spcPts val="135"/>
              </a:spcBef>
              <a:spcAft>
                <a:spcPts val="0"/>
              </a:spcAft>
              <a:buClr>
                <a:schemeClr val="dk1"/>
              </a:buClr>
              <a:buSzPts val="900"/>
              <a:buNone/>
              <a:defRPr sz="675"/>
            </a:lvl5pPr>
            <a:lvl6pPr marL="2057400" lvl="5" indent="-171450" algn="l" rtl="0">
              <a:spcBef>
                <a:spcPts val="135"/>
              </a:spcBef>
              <a:spcAft>
                <a:spcPts val="0"/>
              </a:spcAft>
              <a:buClr>
                <a:schemeClr val="dk1"/>
              </a:buClr>
              <a:buSzPts val="900"/>
              <a:buNone/>
              <a:defRPr sz="675"/>
            </a:lvl6pPr>
            <a:lvl7pPr marL="2400300" lvl="6" indent="-171450" algn="l" rtl="0">
              <a:spcBef>
                <a:spcPts val="135"/>
              </a:spcBef>
              <a:spcAft>
                <a:spcPts val="0"/>
              </a:spcAft>
              <a:buClr>
                <a:schemeClr val="dk1"/>
              </a:buClr>
              <a:buSzPts val="900"/>
              <a:buNone/>
              <a:defRPr sz="675"/>
            </a:lvl7pPr>
            <a:lvl8pPr marL="2743200" lvl="7" indent="-171450" algn="l" rtl="0">
              <a:spcBef>
                <a:spcPts val="135"/>
              </a:spcBef>
              <a:spcAft>
                <a:spcPts val="0"/>
              </a:spcAft>
              <a:buClr>
                <a:schemeClr val="dk1"/>
              </a:buClr>
              <a:buSzPts val="900"/>
              <a:buNone/>
              <a:defRPr sz="675"/>
            </a:lvl8pPr>
            <a:lvl9pPr marL="3086100" lvl="8" indent="-171450" algn="l" rtl="0">
              <a:spcBef>
                <a:spcPts val="135"/>
              </a:spcBef>
              <a:spcAft>
                <a:spcPts val="0"/>
              </a:spcAft>
              <a:buClr>
                <a:schemeClr val="dk1"/>
              </a:buClr>
              <a:buSzPts val="900"/>
              <a:buNone/>
              <a:defRPr sz="675"/>
            </a:lvl9pPr>
          </a:lstStyle>
          <a:p>
            <a:endParaRPr/>
          </a:p>
        </p:txBody>
      </p:sp>
      <p:sp>
        <p:nvSpPr>
          <p:cNvPr id="189" name="Google Shape;189;p25"/>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p25"/>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25"/>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1063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E607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p26"/>
          <p:cNvSpPr txBox="1">
            <a:spLocks noGrp="1"/>
          </p:cNvSpPr>
          <p:nvPr>
            <p:ph type="body" idx="1"/>
          </p:nvPr>
        </p:nvSpPr>
        <p:spPr>
          <a:xfrm rot="5400000">
            <a:off x="2874713" y="-1217362"/>
            <a:ext cx="3394575" cy="8229600"/>
          </a:xfrm>
          <a:prstGeom prst="rect">
            <a:avLst/>
          </a:prstGeom>
          <a:noFill/>
          <a:ln>
            <a:noFill/>
          </a:ln>
        </p:spPr>
        <p:txBody>
          <a:bodyPr spcFirstLastPara="1" wrap="square" lIns="91425" tIns="45700" rIns="91425" bIns="45700" anchor="t" anchorCtr="0">
            <a:noAutofit/>
          </a:bodyPr>
          <a:lstStyle>
            <a:lvl1pPr marL="342900" lvl="0" indent="-257175" algn="l" rtl="0">
              <a:spcBef>
                <a:spcPts val="270"/>
              </a:spcBef>
              <a:spcAft>
                <a:spcPts val="0"/>
              </a:spcAft>
              <a:buClr>
                <a:srgbClr val="304D65"/>
              </a:buClr>
              <a:buSzPts val="1800"/>
              <a:buChar char="•"/>
              <a:defRPr/>
            </a:lvl1pPr>
            <a:lvl2pPr marL="685800" lvl="1" indent="-257175" algn="l" rtl="0">
              <a:spcBef>
                <a:spcPts val="270"/>
              </a:spcBef>
              <a:spcAft>
                <a:spcPts val="0"/>
              </a:spcAft>
              <a:buClr>
                <a:srgbClr val="959CA2"/>
              </a:buClr>
              <a:buSzPts val="1800"/>
              <a:buChar char="&gt;"/>
              <a:defRPr/>
            </a:lvl2pPr>
            <a:lvl3pPr marL="1028700" lvl="2" indent="-257175" algn="l" rtl="0">
              <a:spcBef>
                <a:spcPts val="270"/>
              </a:spcBef>
              <a:spcAft>
                <a:spcPts val="0"/>
              </a:spcAft>
              <a:buClr>
                <a:srgbClr val="959CA2"/>
              </a:buClr>
              <a:buSzPts val="1800"/>
              <a:buChar char="&gt;"/>
              <a:defRPr/>
            </a:lvl3pPr>
            <a:lvl4pPr marL="1371600" lvl="3" indent="-257175" algn="l" rtl="0">
              <a:spcBef>
                <a:spcPts val="270"/>
              </a:spcBef>
              <a:spcAft>
                <a:spcPts val="0"/>
              </a:spcAft>
              <a:buClr>
                <a:schemeClr val="dk1"/>
              </a:buClr>
              <a:buSzPts val="1800"/>
              <a:buChar char="–"/>
              <a:defRPr/>
            </a:lvl4pPr>
            <a:lvl5pPr marL="1714500" lvl="4" indent="-257175" algn="l" rtl="0">
              <a:spcBef>
                <a:spcPts val="270"/>
              </a:spcBef>
              <a:spcAft>
                <a:spcPts val="0"/>
              </a:spcAft>
              <a:buClr>
                <a:schemeClr val="dk1"/>
              </a:buClr>
              <a:buSzPts val="1800"/>
              <a:buChar char="»"/>
              <a:defRPr/>
            </a:lvl5pPr>
            <a:lvl6pPr marL="2057400" lvl="5" indent="-257175" algn="l" rtl="0">
              <a:spcBef>
                <a:spcPts val="270"/>
              </a:spcBef>
              <a:spcAft>
                <a:spcPts val="0"/>
              </a:spcAft>
              <a:buClr>
                <a:schemeClr val="dk1"/>
              </a:buClr>
              <a:buSzPts val="1800"/>
              <a:buChar char="•"/>
              <a:defRPr/>
            </a:lvl6pPr>
            <a:lvl7pPr marL="2400300" lvl="6" indent="-257175" algn="l" rtl="0">
              <a:spcBef>
                <a:spcPts val="270"/>
              </a:spcBef>
              <a:spcAft>
                <a:spcPts val="0"/>
              </a:spcAft>
              <a:buClr>
                <a:schemeClr val="dk1"/>
              </a:buClr>
              <a:buSzPts val="1800"/>
              <a:buChar char="•"/>
              <a:defRPr/>
            </a:lvl7pPr>
            <a:lvl8pPr marL="2743200" lvl="7" indent="-257175" algn="l" rtl="0">
              <a:spcBef>
                <a:spcPts val="270"/>
              </a:spcBef>
              <a:spcAft>
                <a:spcPts val="0"/>
              </a:spcAft>
              <a:buClr>
                <a:schemeClr val="dk1"/>
              </a:buClr>
              <a:buSzPts val="1800"/>
              <a:buChar char="•"/>
              <a:defRPr/>
            </a:lvl8pPr>
            <a:lvl9pPr marL="3086100" lvl="8" indent="-257175" algn="l" rtl="0">
              <a:spcBef>
                <a:spcPts val="270"/>
              </a:spcBef>
              <a:spcAft>
                <a:spcPts val="0"/>
              </a:spcAft>
              <a:buClr>
                <a:schemeClr val="dk1"/>
              </a:buClr>
              <a:buSzPts val="1800"/>
              <a:buChar char="•"/>
              <a:defRPr/>
            </a:lvl9pPr>
          </a:lstStyle>
          <a:p>
            <a:endParaRPr/>
          </a:p>
        </p:txBody>
      </p:sp>
      <p:sp>
        <p:nvSpPr>
          <p:cNvPr id="195" name="Google Shape;195;p26"/>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26"/>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26"/>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6211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rot="5400000">
            <a:off x="5463788" y="1371592"/>
            <a:ext cx="4388625"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E607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7"/>
          <p:cNvSpPr txBox="1">
            <a:spLocks noGrp="1"/>
          </p:cNvSpPr>
          <p:nvPr>
            <p:ph type="body" idx="1"/>
          </p:nvPr>
        </p:nvSpPr>
        <p:spPr>
          <a:xfrm rot="5400000">
            <a:off x="1272750" y="-609646"/>
            <a:ext cx="4388625" cy="6019875"/>
          </a:xfrm>
          <a:prstGeom prst="rect">
            <a:avLst/>
          </a:prstGeom>
          <a:noFill/>
          <a:ln>
            <a:noFill/>
          </a:ln>
        </p:spPr>
        <p:txBody>
          <a:bodyPr spcFirstLastPara="1" wrap="square" lIns="91425" tIns="45700" rIns="91425" bIns="45700" anchor="t" anchorCtr="0">
            <a:noAutofit/>
          </a:bodyPr>
          <a:lstStyle>
            <a:lvl1pPr marL="342900" lvl="0" indent="-257175" algn="l" rtl="0">
              <a:spcBef>
                <a:spcPts val="270"/>
              </a:spcBef>
              <a:spcAft>
                <a:spcPts val="0"/>
              </a:spcAft>
              <a:buClr>
                <a:srgbClr val="304D65"/>
              </a:buClr>
              <a:buSzPts val="1800"/>
              <a:buChar char="•"/>
              <a:defRPr/>
            </a:lvl1pPr>
            <a:lvl2pPr marL="685800" lvl="1" indent="-257175" algn="l" rtl="0">
              <a:spcBef>
                <a:spcPts val="270"/>
              </a:spcBef>
              <a:spcAft>
                <a:spcPts val="0"/>
              </a:spcAft>
              <a:buClr>
                <a:srgbClr val="959CA2"/>
              </a:buClr>
              <a:buSzPts val="1800"/>
              <a:buChar char="&gt;"/>
              <a:defRPr/>
            </a:lvl2pPr>
            <a:lvl3pPr marL="1028700" lvl="2" indent="-257175" algn="l" rtl="0">
              <a:spcBef>
                <a:spcPts val="270"/>
              </a:spcBef>
              <a:spcAft>
                <a:spcPts val="0"/>
              </a:spcAft>
              <a:buClr>
                <a:srgbClr val="959CA2"/>
              </a:buClr>
              <a:buSzPts val="1800"/>
              <a:buChar char="&gt;"/>
              <a:defRPr/>
            </a:lvl3pPr>
            <a:lvl4pPr marL="1371600" lvl="3" indent="-257175" algn="l" rtl="0">
              <a:spcBef>
                <a:spcPts val="270"/>
              </a:spcBef>
              <a:spcAft>
                <a:spcPts val="0"/>
              </a:spcAft>
              <a:buClr>
                <a:schemeClr val="dk1"/>
              </a:buClr>
              <a:buSzPts val="1800"/>
              <a:buChar char="–"/>
              <a:defRPr/>
            </a:lvl4pPr>
            <a:lvl5pPr marL="1714500" lvl="4" indent="-257175" algn="l" rtl="0">
              <a:spcBef>
                <a:spcPts val="270"/>
              </a:spcBef>
              <a:spcAft>
                <a:spcPts val="0"/>
              </a:spcAft>
              <a:buClr>
                <a:schemeClr val="dk1"/>
              </a:buClr>
              <a:buSzPts val="1800"/>
              <a:buChar char="»"/>
              <a:defRPr/>
            </a:lvl5pPr>
            <a:lvl6pPr marL="2057400" lvl="5" indent="-257175" algn="l" rtl="0">
              <a:spcBef>
                <a:spcPts val="270"/>
              </a:spcBef>
              <a:spcAft>
                <a:spcPts val="0"/>
              </a:spcAft>
              <a:buClr>
                <a:schemeClr val="dk1"/>
              </a:buClr>
              <a:buSzPts val="1800"/>
              <a:buChar char="•"/>
              <a:defRPr/>
            </a:lvl6pPr>
            <a:lvl7pPr marL="2400300" lvl="6" indent="-257175" algn="l" rtl="0">
              <a:spcBef>
                <a:spcPts val="270"/>
              </a:spcBef>
              <a:spcAft>
                <a:spcPts val="0"/>
              </a:spcAft>
              <a:buClr>
                <a:schemeClr val="dk1"/>
              </a:buClr>
              <a:buSzPts val="1800"/>
              <a:buChar char="•"/>
              <a:defRPr/>
            </a:lvl7pPr>
            <a:lvl8pPr marL="2743200" lvl="7" indent="-257175" algn="l" rtl="0">
              <a:spcBef>
                <a:spcPts val="270"/>
              </a:spcBef>
              <a:spcAft>
                <a:spcPts val="0"/>
              </a:spcAft>
              <a:buClr>
                <a:schemeClr val="dk1"/>
              </a:buClr>
              <a:buSzPts val="1800"/>
              <a:buChar char="•"/>
              <a:defRPr/>
            </a:lvl8pPr>
            <a:lvl9pPr marL="3086100" lvl="8" indent="-257175" algn="l" rtl="0">
              <a:spcBef>
                <a:spcPts val="270"/>
              </a:spcBef>
              <a:spcAft>
                <a:spcPts val="0"/>
              </a:spcAft>
              <a:buClr>
                <a:schemeClr val="dk1"/>
              </a:buClr>
              <a:buSzPts val="1800"/>
              <a:buChar char="•"/>
              <a:defRPr/>
            </a:lvl9pPr>
          </a:lstStyle>
          <a:p>
            <a:endParaRPr/>
          </a:p>
        </p:txBody>
      </p:sp>
      <p:sp>
        <p:nvSpPr>
          <p:cNvPr id="201" name="Google Shape;201;p27"/>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27"/>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p27"/>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071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Header">
    <p:bg>
      <p:bgPr>
        <a:solidFill>
          <a:srgbClr val="CB38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120" y="1761305"/>
            <a:ext cx="6034505" cy="1021556"/>
          </a:xfrm>
        </p:spPr>
        <p:txBody>
          <a:bodyPr anchor="t"/>
          <a:lstStyle>
            <a:lvl1pPr algn="l">
              <a:defRPr sz="3000" b="1" cap="all">
                <a:solidFill>
                  <a:schemeClr val="bg1"/>
                </a:solidFill>
                <a:latin typeface="Arial"/>
                <a:cs typeface="Arial"/>
              </a:defRPr>
            </a:lvl1pPr>
          </a:lstStyle>
          <a:p>
            <a:r>
              <a:rPr lang="en-US"/>
              <a:t>Click to edit Master title style</a:t>
            </a:r>
          </a:p>
        </p:txBody>
      </p:sp>
      <p:sp>
        <p:nvSpPr>
          <p:cNvPr id="4" name="Date Placeholder 3"/>
          <p:cNvSpPr>
            <a:spLocks noGrp="1"/>
          </p:cNvSpPr>
          <p:nvPr>
            <p:ph type="dt" sz="half" idx="10"/>
          </p:nvPr>
        </p:nvSpPr>
        <p:spPr/>
        <p:txBody>
          <a:bodyPr/>
          <a:lstStyle/>
          <a:p>
            <a:fld id="{C9373CEB-6DA1-40EA-BD3D-E807A4265DAD}"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2780D-DDA8-4083-B999-881B8594491D}" type="slidenum">
              <a:rPr lang="en-US" smtClean="0"/>
              <a:t>‹#›</a:t>
            </a:fld>
            <a:endParaRPr lang="en-US"/>
          </a:p>
        </p:txBody>
      </p:sp>
      <p:cxnSp>
        <p:nvCxnSpPr>
          <p:cNvPr id="7" name="Straight Connector 6"/>
          <p:cNvCxnSpPr/>
          <p:nvPr/>
        </p:nvCxnSpPr>
        <p:spPr bwMode="auto">
          <a:xfrm flipV="1">
            <a:off x="1777855" y="273739"/>
            <a:ext cx="1" cy="4493525"/>
          </a:xfrm>
          <a:prstGeom prst="line">
            <a:avLst/>
          </a:prstGeom>
          <a:blipFill dpi="0" rotWithShape="0">
            <a:blip r:embed="rId2"/>
            <a:srcRect/>
            <a:tile tx="0" ty="0" sx="100000" sy="100000" flip="none" algn="tl"/>
          </a:blipFill>
          <a:ln w="6350" cap="flat" cmpd="sng" algn="ctr">
            <a:solidFill>
              <a:schemeClr val="bg1"/>
            </a:solidFill>
            <a:prstDash val="solid"/>
            <a:miter lim="0"/>
            <a:headEnd type="none" w="med" len="med"/>
            <a:tailEnd type="none" w="med" len="med"/>
          </a:ln>
          <a:effectLst/>
        </p:spPr>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511" y="1632226"/>
            <a:ext cx="916183" cy="1268867"/>
          </a:xfrm>
          <a:prstGeom prst="rect">
            <a:avLst/>
          </a:prstGeom>
        </p:spPr>
      </p:pic>
    </p:spTree>
    <p:extLst>
      <p:ext uri="{BB962C8B-B14F-4D97-AF65-F5344CB8AC3E}">
        <p14:creationId xmlns:p14="http://schemas.microsoft.com/office/powerpoint/2010/main" val="3016557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9B441-F59E-4131-B9C4-0A6CD56C0111}"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5EA99-C949-4AD8-934B-DD0B0219A6C4}" type="slidenum">
              <a:rPr lang="en-US" smtClean="0"/>
              <a:t>‹#›</a:t>
            </a:fld>
            <a:endParaRPr lang="en-US"/>
          </a:p>
        </p:txBody>
      </p:sp>
    </p:spTree>
    <p:extLst>
      <p:ext uri="{BB962C8B-B14F-4D97-AF65-F5344CB8AC3E}">
        <p14:creationId xmlns:p14="http://schemas.microsoft.com/office/powerpoint/2010/main" val="53540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E6078"/>
              </a:buClr>
              <a:buSzPts val="3600"/>
              <a:buFont typeface="Arial"/>
              <a:buNone/>
              <a:defRPr sz="3600" b="1" i="0" u="none" strike="noStrike" cap="none">
                <a:solidFill>
                  <a:srgbClr val="3E607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4" name="Google Shape;104;p14"/>
          <p:cNvSpPr txBox="1">
            <a:spLocks noGrp="1"/>
          </p:cNvSpPr>
          <p:nvPr>
            <p:ph type="body" idx="1"/>
          </p:nvPr>
        </p:nvSpPr>
        <p:spPr>
          <a:xfrm>
            <a:off x="457200" y="1200151"/>
            <a:ext cx="8229600" cy="339457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304D65"/>
              </a:buClr>
              <a:buSzPts val="3200"/>
              <a:buFont typeface="Arial"/>
              <a:buChar char="•"/>
              <a:defRPr sz="3200" b="0" i="0" u="none" strike="noStrike" cap="none">
                <a:solidFill>
                  <a:srgbClr val="304D65"/>
                </a:solidFill>
                <a:latin typeface="Arial"/>
                <a:ea typeface="Arial"/>
                <a:cs typeface="Arial"/>
                <a:sym typeface="Arial"/>
              </a:defRPr>
            </a:lvl1pPr>
            <a:lvl2pPr marL="914400" marR="0" lvl="1" indent="-406400" algn="l" rtl="0">
              <a:spcBef>
                <a:spcPts val="560"/>
              </a:spcBef>
              <a:spcAft>
                <a:spcPts val="0"/>
              </a:spcAft>
              <a:buClr>
                <a:srgbClr val="959CA2"/>
              </a:buClr>
              <a:buSzPts val="2800"/>
              <a:buFont typeface="Merriweather Sans"/>
              <a:buChar char="&gt;"/>
              <a:defRPr sz="2800" b="0" i="0" u="none" strike="noStrike" cap="none">
                <a:solidFill>
                  <a:srgbClr val="959CA2"/>
                </a:solidFill>
                <a:latin typeface="Arial"/>
                <a:ea typeface="Arial"/>
                <a:cs typeface="Arial"/>
                <a:sym typeface="Arial"/>
              </a:defRPr>
            </a:lvl2pPr>
            <a:lvl3pPr marL="1371600" marR="0" lvl="2" indent="-381000" algn="l" rtl="0">
              <a:spcBef>
                <a:spcPts val="480"/>
              </a:spcBef>
              <a:spcAft>
                <a:spcPts val="0"/>
              </a:spcAft>
              <a:buClr>
                <a:srgbClr val="959CA2"/>
              </a:buClr>
              <a:buSzPts val="2400"/>
              <a:buFont typeface="Merriweather Sans"/>
              <a:buChar char="&gt;"/>
              <a:defRPr sz="2400" b="0" i="0" u="none" strike="noStrike" cap="none">
                <a:solidFill>
                  <a:srgbClr val="959CA2"/>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7" name="Google Shape;107;p14"/>
          <p:cNvSpPr txBox="1">
            <a:spLocks noGrp="1"/>
          </p:cNvSpPr>
          <p:nvPr>
            <p:ph type="sldNum" idx="12"/>
          </p:nvPr>
        </p:nvSpPr>
        <p:spPr>
          <a:xfrm>
            <a:off x="6553200" y="4767263"/>
            <a:ext cx="2133675" cy="273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38332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2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21.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13.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27.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13.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7.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mailto:saferoutes@bikedurham.org" TargetMode="External"/><Relationship Id="rId3" Type="http://schemas.openxmlformats.org/officeDocument/2006/relationships/image" Target="../media/image13.jpg"/><Relationship Id="rId7" Type="http://schemas.openxmlformats.org/officeDocument/2006/relationships/hyperlink" Target="https://bikedurham.org/volunteer"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bikedurham.org/email-signup" TargetMode="External"/><Relationship Id="rId5" Type="http://schemas.openxmlformats.org/officeDocument/2006/relationships/hyperlink" Target="http://bikedurham.org/safe-routes-to-school"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www.walkbiketoschool.org/" TargetMode="External"/><Relationship Id="rId3" Type="http://schemas.openxmlformats.org/officeDocument/2006/relationships/image" Target="../media/image8.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8.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15.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p:nvPr/>
        </p:nvSpPr>
        <p:spPr>
          <a:xfrm>
            <a:off x="0" y="0"/>
            <a:ext cx="9144000" cy="5143500"/>
          </a:xfrm>
          <a:prstGeom prst="rect">
            <a:avLst/>
          </a:prstGeom>
          <a:solidFill>
            <a:srgbClr val="122437"/>
          </a:solidFill>
          <a:ln>
            <a:noFill/>
          </a:ln>
        </p:spPr>
        <p:txBody>
          <a:bodyPr spcFirstLastPara="1" wrap="square" lIns="26775" tIns="26775" rIns="26775" bIns="26775" anchor="ctr" anchorCtr="0">
            <a:noAutofit/>
          </a:bodyPr>
          <a:lstStyle/>
          <a:p>
            <a:pPr marL="180819" algn="ctr" defTabSz="685800">
              <a:defRPr/>
            </a:pPr>
            <a:endParaRPr sz="2250">
              <a:latin typeface="Gill Sans"/>
              <a:ea typeface="Gill Sans"/>
              <a:cs typeface="Gill Sans"/>
              <a:sym typeface="Gill Sans"/>
            </a:endParaRPr>
          </a:p>
        </p:txBody>
      </p:sp>
      <p:pic>
        <p:nvPicPr>
          <p:cNvPr id="211" name="Google Shape;211;p30" descr="DPS full-color Spark only.png"/>
          <p:cNvPicPr preferRelativeResize="0"/>
          <p:nvPr/>
        </p:nvPicPr>
        <p:blipFill rotWithShape="1">
          <a:blip r:embed="rId3">
            <a:alphaModFix/>
          </a:blip>
          <a:srcRect/>
          <a:stretch/>
        </p:blipFill>
        <p:spPr>
          <a:xfrm>
            <a:off x="3358293" y="1142725"/>
            <a:ext cx="2448721" cy="2266950"/>
          </a:xfrm>
          <a:prstGeom prst="rect">
            <a:avLst/>
          </a:prstGeom>
          <a:noFill/>
          <a:ln>
            <a:noFill/>
          </a:ln>
        </p:spPr>
      </p:pic>
      <p:pic>
        <p:nvPicPr>
          <p:cNvPr id="212" name="Google Shape;212;p30" descr="IgnitLongCaps.png"/>
          <p:cNvPicPr preferRelativeResize="0"/>
          <p:nvPr/>
        </p:nvPicPr>
        <p:blipFill rotWithShape="1">
          <a:blip r:embed="rId4">
            <a:alphaModFix/>
          </a:blip>
          <a:srcRect/>
          <a:stretch/>
        </p:blipFill>
        <p:spPr>
          <a:xfrm>
            <a:off x="2244418" y="3563328"/>
            <a:ext cx="4648002" cy="332383"/>
          </a:xfrm>
          <a:prstGeom prst="rect">
            <a:avLst/>
          </a:prstGeom>
          <a:noFill/>
          <a:ln>
            <a:noFill/>
          </a:ln>
        </p:spPr>
      </p:pic>
    </p:spTree>
    <p:extLst>
      <p:ext uri="{BB962C8B-B14F-4D97-AF65-F5344CB8AC3E}">
        <p14:creationId xmlns:p14="http://schemas.microsoft.com/office/powerpoint/2010/main" val="1778095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09" name="Google Shape;109;p18"/>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10" name="Google Shape;110;p18"/>
          <p:cNvSpPr txBox="1">
            <a:spLocks noGrp="1"/>
          </p:cNvSpPr>
          <p:nvPr>
            <p:ph type="title"/>
          </p:nvPr>
        </p:nvSpPr>
        <p:spPr>
          <a:xfrm>
            <a:off x="2382025" y="142763"/>
            <a:ext cx="6304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Walk &amp; Bike to School Events</a:t>
            </a:r>
            <a:endParaRPr sz="3500">
              <a:solidFill>
                <a:srgbClr val="000000"/>
              </a:solidFill>
            </a:endParaRPr>
          </a:p>
        </p:txBody>
      </p:sp>
      <p:pic>
        <p:nvPicPr>
          <p:cNvPr id="111" name="Google Shape;111;p18"/>
          <p:cNvPicPr preferRelativeResize="0"/>
          <p:nvPr/>
        </p:nvPicPr>
        <p:blipFill>
          <a:blip r:embed="rId5">
            <a:alphaModFix/>
          </a:blip>
          <a:stretch>
            <a:fillRect/>
          </a:stretch>
        </p:blipFill>
        <p:spPr>
          <a:xfrm>
            <a:off x="4266000" y="867875"/>
            <a:ext cx="4510874" cy="3383151"/>
          </a:xfrm>
          <a:prstGeom prst="rect">
            <a:avLst/>
          </a:prstGeom>
          <a:noFill/>
          <a:ln w="38100" cap="flat" cmpd="sng">
            <a:solidFill>
              <a:schemeClr val="dk2"/>
            </a:solidFill>
            <a:prstDash val="solid"/>
            <a:round/>
            <a:headEnd type="none" w="sm" len="sm"/>
            <a:tailEnd type="none" w="sm" len="sm"/>
          </a:ln>
        </p:spPr>
      </p:pic>
      <p:pic>
        <p:nvPicPr>
          <p:cNvPr id="112" name="Google Shape;112;p18"/>
          <p:cNvPicPr preferRelativeResize="0"/>
          <p:nvPr/>
        </p:nvPicPr>
        <p:blipFill>
          <a:blip r:embed="rId6">
            <a:alphaModFix/>
          </a:blip>
          <a:stretch>
            <a:fillRect/>
          </a:stretch>
        </p:blipFill>
        <p:spPr>
          <a:xfrm>
            <a:off x="152400" y="867875"/>
            <a:ext cx="4031974" cy="3023973"/>
          </a:xfrm>
          <a:prstGeom prst="rect">
            <a:avLst/>
          </a:prstGeom>
          <a:noFill/>
          <a:ln w="38100" cap="flat" cmpd="sng">
            <a:solidFill>
              <a:schemeClr val="dk2"/>
            </a:solidFill>
            <a:prstDash val="solid"/>
            <a:round/>
            <a:headEnd type="none" w="sm" len="sm"/>
            <a:tailEnd type="none" w="sm" len="sm"/>
          </a:ln>
        </p:spPr>
      </p:pic>
      <p:pic>
        <p:nvPicPr>
          <p:cNvPr id="113" name="Google Shape;113;p18"/>
          <p:cNvPicPr preferRelativeResize="0"/>
          <p:nvPr/>
        </p:nvPicPr>
        <p:blipFill rotWithShape="1">
          <a:blip r:embed="rId7">
            <a:alphaModFix/>
          </a:blip>
          <a:srcRect t="81871" r="1136" b="2684"/>
          <a:stretch/>
        </p:blipFill>
        <p:spPr>
          <a:xfrm>
            <a:off x="389425" y="4415625"/>
            <a:ext cx="8365152" cy="727874"/>
          </a:xfrm>
          <a:prstGeom prst="rect">
            <a:avLst/>
          </a:prstGeom>
          <a:noFill/>
          <a:ln>
            <a:noFill/>
          </a:ln>
        </p:spPr>
      </p:pic>
      <p:sp>
        <p:nvSpPr>
          <p:cNvPr id="114" name="Google Shape;114;p18"/>
          <p:cNvSpPr txBox="1"/>
          <p:nvPr/>
        </p:nvSpPr>
        <p:spPr>
          <a:xfrm>
            <a:off x="187338" y="3964725"/>
            <a:ext cx="3962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t>Walk &amp; Bike to school - Eastway Elementary - October 28th</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195775" y="909900"/>
            <a:ext cx="4047600" cy="3440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rPr>
              <a:t>A series of 4 classes that helps to give the students (4th or 5th graders) the tips, tools and techniques to safely wear a bike helmet, ride with balance on a bike and navigate through basic traffic. The course is taught in campus and not on the road.</a:t>
            </a:r>
            <a:endParaRPr sz="1600">
              <a:highlight>
                <a:srgbClr val="FFFFFF"/>
              </a:highlight>
            </a:endParaRPr>
          </a:p>
          <a:p>
            <a:pPr marL="0" lvl="0" indent="0" algn="l" rtl="0">
              <a:spcBef>
                <a:spcPts val="1000"/>
              </a:spcBef>
              <a:spcAft>
                <a:spcPts val="0"/>
              </a:spcAft>
              <a:buNone/>
            </a:pPr>
            <a:r>
              <a:rPr lang="en" sz="1600" u="sng">
                <a:highlight>
                  <a:srgbClr val="FFFFFF"/>
                </a:highlight>
              </a:rPr>
              <a:t>Fall 2021 (completed)</a:t>
            </a:r>
            <a:endParaRPr sz="1600" u="sng">
              <a:highlight>
                <a:srgbClr val="FFFFFF"/>
              </a:highlight>
            </a:endParaRPr>
          </a:p>
          <a:p>
            <a:pPr marL="0" lvl="0" indent="0" algn="l" rtl="0">
              <a:spcBef>
                <a:spcPts val="0"/>
              </a:spcBef>
              <a:spcAft>
                <a:spcPts val="0"/>
              </a:spcAft>
              <a:buNone/>
            </a:pPr>
            <a:r>
              <a:rPr lang="en" sz="1600">
                <a:highlight>
                  <a:srgbClr val="FFFFFF"/>
                </a:highlight>
              </a:rPr>
              <a:t>Merrick-Moore, Spring Valley, and Eastway</a:t>
            </a:r>
            <a:endParaRPr sz="1600">
              <a:highlight>
                <a:srgbClr val="FFFFFF"/>
              </a:highlight>
            </a:endParaRPr>
          </a:p>
          <a:p>
            <a:pPr marL="0" lvl="0" indent="0" algn="l" rtl="0">
              <a:spcBef>
                <a:spcPts val="1000"/>
              </a:spcBef>
              <a:spcAft>
                <a:spcPts val="0"/>
              </a:spcAft>
              <a:buNone/>
            </a:pPr>
            <a:r>
              <a:rPr lang="en" sz="1600" u="sng">
                <a:highlight>
                  <a:srgbClr val="FFFFFF"/>
                </a:highlight>
              </a:rPr>
              <a:t>Spring 2022 (planned)</a:t>
            </a:r>
            <a:endParaRPr sz="1600" u="sng">
              <a:highlight>
                <a:srgbClr val="FFFFFF"/>
              </a:highlight>
            </a:endParaRPr>
          </a:p>
          <a:p>
            <a:pPr marL="0" lvl="0" indent="0" algn="l" rtl="0">
              <a:spcBef>
                <a:spcPts val="0"/>
              </a:spcBef>
              <a:spcAft>
                <a:spcPts val="0"/>
              </a:spcAft>
              <a:buNone/>
            </a:pPr>
            <a:r>
              <a:rPr lang="en" sz="1600">
                <a:highlight>
                  <a:srgbClr val="FFFFFF"/>
                </a:highlight>
              </a:rPr>
              <a:t>Glenn, Creekside, Eno Valley, and YE Smith</a:t>
            </a:r>
            <a:endParaRPr sz="1600">
              <a:highlight>
                <a:srgbClr val="FFFFFF"/>
              </a:highlight>
            </a:endParaRPr>
          </a:p>
        </p:txBody>
      </p:sp>
      <p:pic>
        <p:nvPicPr>
          <p:cNvPr id="120" name="Google Shape;120;p19"/>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21" name="Google Shape;121;p19"/>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22" name="Google Shape;122;p19"/>
          <p:cNvSpPr txBox="1">
            <a:spLocks noGrp="1"/>
          </p:cNvSpPr>
          <p:nvPr>
            <p:ph type="title"/>
          </p:nvPr>
        </p:nvSpPr>
        <p:spPr>
          <a:xfrm>
            <a:off x="2382025" y="142763"/>
            <a:ext cx="6304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
        <p:nvSpPr>
          <p:cNvPr id="123" name="Google Shape;123;p19"/>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24" name="Google Shape;124;p19"/>
          <p:cNvPicPr preferRelativeResize="0"/>
          <p:nvPr/>
        </p:nvPicPr>
        <p:blipFill rotWithShape="1">
          <a:blip r:embed="rId5">
            <a:alphaModFix/>
          </a:blip>
          <a:srcRect l="2780"/>
          <a:stretch/>
        </p:blipFill>
        <p:spPr>
          <a:xfrm>
            <a:off x="4407050" y="909900"/>
            <a:ext cx="4460001" cy="3440701"/>
          </a:xfrm>
          <a:prstGeom prst="rect">
            <a:avLst/>
          </a:prstGeom>
          <a:noFill/>
          <a:ln w="38100" cap="flat" cmpd="sng">
            <a:solidFill>
              <a:schemeClr val="dk2"/>
            </a:solidFill>
            <a:prstDash val="solid"/>
            <a:round/>
            <a:headEnd type="none" w="sm" len="sm"/>
            <a:tailEnd type="none" w="sm" len="sm"/>
          </a:ln>
        </p:spPr>
      </p:pic>
      <p:pic>
        <p:nvPicPr>
          <p:cNvPr id="125" name="Google Shape;125;p19"/>
          <p:cNvPicPr preferRelativeResize="0"/>
          <p:nvPr/>
        </p:nvPicPr>
        <p:blipFill rotWithShape="1">
          <a:blip r:embed="rId6">
            <a:alphaModFix/>
          </a:blip>
          <a:srcRect t="81871" r="1136" b="2684"/>
          <a:stretch/>
        </p:blipFill>
        <p:spPr>
          <a:xfrm>
            <a:off x="389425" y="4415625"/>
            <a:ext cx="8365152" cy="727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31" name="Google Shape;131;p20"/>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32" name="Google Shape;132;p20"/>
          <p:cNvSpPr txBox="1">
            <a:spLocks noGrp="1"/>
          </p:cNvSpPr>
          <p:nvPr>
            <p:ph type="title"/>
          </p:nvPr>
        </p:nvSpPr>
        <p:spPr>
          <a:xfrm>
            <a:off x="3117700" y="142775"/>
            <a:ext cx="51792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
        <p:nvSpPr>
          <p:cNvPr id="133" name="Google Shape;133;p20"/>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4" name="Google Shape;134;p20"/>
          <p:cNvSpPr txBox="1">
            <a:spLocks noGrp="1"/>
          </p:cNvSpPr>
          <p:nvPr>
            <p:ph type="title"/>
          </p:nvPr>
        </p:nvSpPr>
        <p:spPr>
          <a:xfrm>
            <a:off x="195775" y="909900"/>
            <a:ext cx="3954300" cy="3032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highlight>
                  <a:srgbClr val="FFFFFF"/>
                </a:highlight>
              </a:rPr>
              <a:t>The course covers the following topics:</a:t>
            </a:r>
            <a:endParaRPr sz="1600">
              <a:highlight>
                <a:srgbClr val="FFFFFF"/>
              </a:highlight>
            </a:endParaRPr>
          </a:p>
          <a:p>
            <a:pPr marL="0" lvl="0" indent="0" algn="l" rtl="0">
              <a:spcBef>
                <a:spcPts val="0"/>
              </a:spcBef>
              <a:spcAft>
                <a:spcPts val="0"/>
              </a:spcAft>
              <a:buClr>
                <a:schemeClr val="dk1"/>
              </a:buClr>
              <a:buSzPts val="1100"/>
              <a:buFont typeface="Arial"/>
              <a:buNone/>
            </a:pP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Fitting a bike helmet</a:t>
            </a: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Stop signs and pedestrian crossings</a:t>
            </a: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Balance on the bike</a:t>
            </a: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Riding through obstacles </a:t>
            </a: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Bike Safety Check A-B-C (Air, Brakes, Chain)</a:t>
            </a: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Pumping a bike tire</a:t>
            </a:r>
            <a:endParaRPr sz="1600">
              <a:highlight>
                <a:srgbClr val="FFFFFF"/>
              </a:highlight>
            </a:endParaRPr>
          </a:p>
          <a:p>
            <a:pPr marL="457200" lvl="0" indent="-330200" algn="l" rtl="0">
              <a:spcBef>
                <a:spcPts val="0"/>
              </a:spcBef>
              <a:spcAft>
                <a:spcPts val="0"/>
              </a:spcAft>
              <a:buSzPts val="1600"/>
              <a:buChar char="●"/>
            </a:pPr>
            <a:r>
              <a:rPr lang="en" sz="1600">
                <a:highlight>
                  <a:srgbClr val="FFFFFF"/>
                </a:highlight>
              </a:rPr>
              <a:t>Wearing safety equipment (lights and safety vest)</a:t>
            </a:r>
            <a:endParaRPr sz="1200">
              <a:highlight>
                <a:srgbClr val="FFFFFF"/>
              </a:highlight>
            </a:endParaRPr>
          </a:p>
        </p:txBody>
      </p:sp>
      <p:pic>
        <p:nvPicPr>
          <p:cNvPr id="135" name="Google Shape;135;p20"/>
          <p:cNvPicPr preferRelativeResize="0"/>
          <p:nvPr/>
        </p:nvPicPr>
        <p:blipFill>
          <a:blip r:embed="rId5">
            <a:alphaModFix/>
          </a:blip>
          <a:stretch>
            <a:fillRect/>
          </a:stretch>
        </p:blipFill>
        <p:spPr>
          <a:xfrm>
            <a:off x="4268800" y="826013"/>
            <a:ext cx="4655299" cy="3491474"/>
          </a:xfrm>
          <a:prstGeom prst="rect">
            <a:avLst/>
          </a:prstGeom>
          <a:noFill/>
          <a:ln w="38100" cap="flat" cmpd="sng">
            <a:solidFill>
              <a:schemeClr val="dk2"/>
            </a:solidFill>
            <a:prstDash val="solid"/>
            <a:round/>
            <a:headEnd type="none" w="sm" len="sm"/>
            <a:tailEnd type="none" w="sm" len="sm"/>
          </a:ln>
        </p:spPr>
      </p:pic>
      <p:pic>
        <p:nvPicPr>
          <p:cNvPr id="136" name="Google Shape;136;p20"/>
          <p:cNvPicPr preferRelativeResize="0"/>
          <p:nvPr/>
        </p:nvPicPr>
        <p:blipFill rotWithShape="1">
          <a:blip r:embed="rId6">
            <a:alphaModFix/>
          </a:blip>
          <a:srcRect t="32535" b="44799"/>
          <a:stretch/>
        </p:blipFill>
        <p:spPr>
          <a:xfrm>
            <a:off x="242425" y="4339233"/>
            <a:ext cx="8832307" cy="8042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1"/>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42" name="Google Shape;142;p21"/>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43" name="Google Shape;143;p21"/>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44" name="Google Shape;144;p21"/>
          <p:cNvPicPr preferRelativeResize="0"/>
          <p:nvPr/>
        </p:nvPicPr>
        <p:blipFill rotWithShape="1">
          <a:blip r:embed="rId5">
            <a:alphaModFix/>
          </a:blip>
          <a:srcRect t="81871" r="1136" b="2684"/>
          <a:stretch/>
        </p:blipFill>
        <p:spPr>
          <a:xfrm>
            <a:off x="389425" y="4415625"/>
            <a:ext cx="8365152" cy="727874"/>
          </a:xfrm>
          <a:prstGeom prst="rect">
            <a:avLst/>
          </a:prstGeom>
          <a:noFill/>
          <a:ln>
            <a:noFill/>
          </a:ln>
        </p:spPr>
      </p:pic>
      <p:pic>
        <p:nvPicPr>
          <p:cNvPr id="145" name="Google Shape;145;p21"/>
          <p:cNvPicPr preferRelativeResize="0"/>
          <p:nvPr/>
        </p:nvPicPr>
        <p:blipFill>
          <a:blip r:embed="rId6">
            <a:alphaModFix/>
          </a:blip>
          <a:stretch>
            <a:fillRect/>
          </a:stretch>
        </p:blipFill>
        <p:spPr>
          <a:xfrm>
            <a:off x="4346315" y="1434500"/>
            <a:ext cx="4451333" cy="2536501"/>
          </a:xfrm>
          <a:prstGeom prst="rect">
            <a:avLst/>
          </a:prstGeom>
          <a:noFill/>
          <a:ln w="38100" cap="flat" cmpd="sng">
            <a:solidFill>
              <a:srgbClr val="505050"/>
            </a:solidFill>
            <a:prstDash val="solid"/>
            <a:round/>
            <a:headEnd type="none" w="sm" len="sm"/>
            <a:tailEnd type="none" w="sm" len="sm"/>
          </a:ln>
        </p:spPr>
      </p:pic>
      <p:sp>
        <p:nvSpPr>
          <p:cNvPr id="146" name="Google Shape;146;p21"/>
          <p:cNvSpPr txBox="1"/>
          <p:nvPr/>
        </p:nvSpPr>
        <p:spPr>
          <a:xfrm>
            <a:off x="316200" y="1434500"/>
            <a:ext cx="3975900" cy="2539800"/>
          </a:xfrm>
          <a:prstGeom prst="rect">
            <a:avLst/>
          </a:prstGeom>
          <a:noFill/>
          <a:ln w="38100" cap="flat" cmpd="sng">
            <a:solidFill>
              <a:srgbClr val="50505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500" i="1">
                <a:solidFill>
                  <a:srgbClr val="222222"/>
                </a:solidFill>
              </a:rPr>
              <a:t>I really liked learning about how to fit a helmet and why it is important. I never used to wear a helmet and now I do.  I liked learning how to work on a bike, pump up tires, and look at the gears and chain. I bike more now since I took the class. I got my friends, family and cousins to start biking again.  </a:t>
            </a:r>
            <a:r>
              <a:rPr lang="en" sz="1500" b="1" i="1">
                <a:solidFill>
                  <a:srgbClr val="222222"/>
                </a:solidFill>
              </a:rPr>
              <a:t>- Adrian Henandez, 5th grader at Merrick-Moore Elementary</a:t>
            </a:r>
            <a:endParaRPr/>
          </a:p>
        </p:txBody>
      </p:sp>
      <p:sp>
        <p:nvSpPr>
          <p:cNvPr id="147" name="Google Shape;147;p21"/>
          <p:cNvSpPr txBox="1">
            <a:spLocks noGrp="1"/>
          </p:cNvSpPr>
          <p:nvPr>
            <p:ph type="title"/>
          </p:nvPr>
        </p:nvSpPr>
        <p:spPr>
          <a:xfrm>
            <a:off x="3117700" y="142775"/>
            <a:ext cx="51792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2"/>
          <p:cNvPicPr preferRelativeResize="0"/>
          <p:nvPr/>
        </p:nvPicPr>
        <p:blipFill rotWithShape="1">
          <a:blip r:embed="rId3">
            <a:alphaModFix/>
          </a:blip>
          <a:srcRect t="81871" r="1136" b="2684"/>
          <a:stretch/>
        </p:blipFill>
        <p:spPr>
          <a:xfrm>
            <a:off x="389425" y="4415625"/>
            <a:ext cx="8365152" cy="727874"/>
          </a:xfrm>
          <a:prstGeom prst="rect">
            <a:avLst/>
          </a:prstGeom>
          <a:noFill/>
          <a:ln>
            <a:noFill/>
          </a:ln>
        </p:spPr>
      </p:pic>
      <p:pic>
        <p:nvPicPr>
          <p:cNvPr id="153" name="Google Shape;153;p22"/>
          <p:cNvPicPr preferRelativeResize="0"/>
          <p:nvPr/>
        </p:nvPicPr>
        <p:blipFill>
          <a:blip r:embed="rId4">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54" name="Google Shape;154;p22"/>
          <p:cNvPicPr preferRelativeResize="0"/>
          <p:nvPr/>
        </p:nvPicPr>
        <p:blipFill>
          <a:blip r:embed="rId5">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55" name="Google Shape;155;p22"/>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56" name="Google Shape;156;p22"/>
          <p:cNvPicPr preferRelativeResize="0"/>
          <p:nvPr/>
        </p:nvPicPr>
        <p:blipFill rotWithShape="1">
          <a:blip r:embed="rId6">
            <a:alphaModFix/>
          </a:blip>
          <a:srcRect t="18829" r="5517" b="2056"/>
          <a:stretch/>
        </p:blipFill>
        <p:spPr>
          <a:xfrm>
            <a:off x="4340850" y="1412350"/>
            <a:ext cx="4664525" cy="2929501"/>
          </a:xfrm>
          <a:prstGeom prst="rect">
            <a:avLst/>
          </a:prstGeom>
          <a:noFill/>
          <a:ln w="38100" cap="flat" cmpd="sng">
            <a:solidFill>
              <a:schemeClr val="dk2"/>
            </a:solidFill>
            <a:prstDash val="solid"/>
            <a:round/>
            <a:headEnd type="none" w="sm" len="sm"/>
            <a:tailEnd type="none" w="sm" len="sm"/>
          </a:ln>
        </p:spPr>
      </p:pic>
      <p:pic>
        <p:nvPicPr>
          <p:cNvPr id="157" name="Google Shape;157;p22"/>
          <p:cNvPicPr preferRelativeResize="0"/>
          <p:nvPr/>
        </p:nvPicPr>
        <p:blipFill rotWithShape="1">
          <a:blip r:embed="rId7">
            <a:alphaModFix/>
          </a:blip>
          <a:srcRect l="6611" t="7411" r="14493" b="18624"/>
          <a:stretch/>
        </p:blipFill>
        <p:spPr>
          <a:xfrm>
            <a:off x="105400" y="1412350"/>
            <a:ext cx="4166231" cy="2929501"/>
          </a:xfrm>
          <a:prstGeom prst="rect">
            <a:avLst/>
          </a:prstGeom>
          <a:noFill/>
          <a:ln w="38100" cap="flat" cmpd="sng">
            <a:solidFill>
              <a:schemeClr val="dk2"/>
            </a:solidFill>
            <a:prstDash val="solid"/>
            <a:round/>
            <a:headEnd type="none" w="sm" len="sm"/>
            <a:tailEnd type="none" w="sm" len="sm"/>
          </a:ln>
        </p:spPr>
      </p:pic>
      <p:sp>
        <p:nvSpPr>
          <p:cNvPr id="158" name="Google Shape;158;p22"/>
          <p:cNvSpPr txBox="1">
            <a:spLocks noGrp="1"/>
          </p:cNvSpPr>
          <p:nvPr>
            <p:ph type="title"/>
          </p:nvPr>
        </p:nvSpPr>
        <p:spPr>
          <a:xfrm>
            <a:off x="3117700" y="142775"/>
            <a:ext cx="51792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3"/>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64" name="Google Shape;164;p23"/>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65" name="Google Shape;165;p23"/>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66" name="Google Shape;166;p23"/>
          <p:cNvPicPr preferRelativeResize="0"/>
          <p:nvPr/>
        </p:nvPicPr>
        <p:blipFill rotWithShape="1">
          <a:blip r:embed="rId5">
            <a:alphaModFix/>
          </a:blip>
          <a:srcRect t="15135" b="20402"/>
          <a:stretch/>
        </p:blipFill>
        <p:spPr>
          <a:xfrm>
            <a:off x="661225" y="881675"/>
            <a:ext cx="3910775" cy="3361208"/>
          </a:xfrm>
          <a:prstGeom prst="rect">
            <a:avLst/>
          </a:prstGeom>
          <a:noFill/>
          <a:ln w="38100" cap="flat" cmpd="sng">
            <a:solidFill>
              <a:srgbClr val="505050"/>
            </a:solidFill>
            <a:prstDash val="solid"/>
            <a:round/>
            <a:headEnd type="none" w="sm" len="sm"/>
            <a:tailEnd type="none" w="sm" len="sm"/>
          </a:ln>
        </p:spPr>
      </p:pic>
      <p:pic>
        <p:nvPicPr>
          <p:cNvPr id="167" name="Google Shape;167;p23"/>
          <p:cNvPicPr preferRelativeResize="0"/>
          <p:nvPr/>
        </p:nvPicPr>
        <p:blipFill rotWithShape="1">
          <a:blip r:embed="rId6">
            <a:alphaModFix/>
          </a:blip>
          <a:srcRect b="6629"/>
          <a:stretch/>
        </p:blipFill>
        <p:spPr>
          <a:xfrm>
            <a:off x="5186675" y="881675"/>
            <a:ext cx="2699843" cy="3361198"/>
          </a:xfrm>
          <a:prstGeom prst="rect">
            <a:avLst/>
          </a:prstGeom>
          <a:noFill/>
          <a:ln w="38100" cap="flat" cmpd="sng">
            <a:solidFill>
              <a:srgbClr val="505050"/>
            </a:solidFill>
            <a:prstDash val="solid"/>
            <a:round/>
            <a:headEnd type="none" w="sm" len="sm"/>
            <a:tailEnd type="none" w="sm" len="sm"/>
          </a:ln>
        </p:spPr>
      </p:pic>
      <p:pic>
        <p:nvPicPr>
          <p:cNvPr id="168" name="Google Shape;168;p23"/>
          <p:cNvPicPr preferRelativeResize="0"/>
          <p:nvPr/>
        </p:nvPicPr>
        <p:blipFill rotWithShape="1">
          <a:blip r:embed="rId7">
            <a:alphaModFix/>
          </a:blip>
          <a:srcRect t="32535" b="44799"/>
          <a:stretch/>
        </p:blipFill>
        <p:spPr>
          <a:xfrm>
            <a:off x="242425" y="4339233"/>
            <a:ext cx="8832307" cy="804264"/>
          </a:xfrm>
          <a:prstGeom prst="rect">
            <a:avLst/>
          </a:prstGeom>
          <a:noFill/>
          <a:ln>
            <a:noFill/>
          </a:ln>
        </p:spPr>
      </p:pic>
      <p:sp>
        <p:nvSpPr>
          <p:cNvPr id="169" name="Google Shape;169;p23"/>
          <p:cNvSpPr txBox="1">
            <a:spLocks noGrp="1"/>
          </p:cNvSpPr>
          <p:nvPr>
            <p:ph type="title"/>
          </p:nvPr>
        </p:nvSpPr>
        <p:spPr>
          <a:xfrm>
            <a:off x="3117700" y="142775"/>
            <a:ext cx="51792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4"/>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75" name="Google Shape;175;p24"/>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76" name="Google Shape;176;p24"/>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77" name="Google Shape;177;p24"/>
          <p:cNvPicPr preferRelativeResize="0"/>
          <p:nvPr/>
        </p:nvPicPr>
        <p:blipFill rotWithShape="1">
          <a:blip r:embed="rId5">
            <a:alphaModFix/>
          </a:blip>
          <a:srcRect t="43488" b="19269"/>
          <a:stretch/>
        </p:blipFill>
        <p:spPr>
          <a:xfrm>
            <a:off x="850075" y="838412"/>
            <a:ext cx="7374607" cy="2059937"/>
          </a:xfrm>
          <a:prstGeom prst="rect">
            <a:avLst/>
          </a:prstGeom>
          <a:noFill/>
          <a:ln w="38100" cap="flat" cmpd="sng">
            <a:solidFill>
              <a:schemeClr val="dk2"/>
            </a:solidFill>
            <a:prstDash val="solid"/>
            <a:round/>
            <a:headEnd type="none" w="sm" len="sm"/>
            <a:tailEnd type="none" w="sm" len="sm"/>
          </a:ln>
        </p:spPr>
      </p:pic>
      <p:pic>
        <p:nvPicPr>
          <p:cNvPr id="178" name="Google Shape;178;p24"/>
          <p:cNvPicPr preferRelativeResize="0"/>
          <p:nvPr/>
        </p:nvPicPr>
        <p:blipFill rotWithShape="1">
          <a:blip r:embed="rId6">
            <a:alphaModFix/>
          </a:blip>
          <a:srcRect t="81871" r="1136" b="2684"/>
          <a:stretch/>
        </p:blipFill>
        <p:spPr>
          <a:xfrm>
            <a:off x="389425" y="4415625"/>
            <a:ext cx="8365152" cy="727874"/>
          </a:xfrm>
          <a:prstGeom prst="rect">
            <a:avLst/>
          </a:prstGeom>
          <a:noFill/>
          <a:ln>
            <a:noFill/>
          </a:ln>
        </p:spPr>
      </p:pic>
      <p:sp>
        <p:nvSpPr>
          <p:cNvPr id="179" name="Google Shape;179;p24"/>
          <p:cNvSpPr txBox="1"/>
          <p:nvPr/>
        </p:nvSpPr>
        <p:spPr>
          <a:xfrm>
            <a:off x="701275" y="2941750"/>
            <a:ext cx="7672200" cy="1569900"/>
          </a:xfrm>
          <a:prstGeom prst="rect">
            <a:avLst/>
          </a:prstGeom>
          <a:solidFill>
            <a:srgbClr val="FFFFFF"/>
          </a:solidFill>
          <a:ln w="38100" cap="flat" cmpd="sng">
            <a:solidFill>
              <a:srgbClr val="50505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 sz="1500" i="1">
                <a:solidFill>
                  <a:srgbClr val="222222"/>
                </a:solidFill>
              </a:rPr>
              <a:t>The Bike Safety course was better than I had expected. The instruction was very easy to follow and appropriate for this age group. The atmosphere during the course really helped our students build their confidence in riding bikes, especially the ones who had little to no experience. I would absolutely recommend this course to other schools for all grade levels. I look forward to having this program back at my school next year.</a:t>
            </a:r>
            <a:r>
              <a:rPr lang="en" sz="1500">
                <a:solidFill>
                  <a:srgbClr val="222222"/>
                </a:solidFill>
              </a:rPr>
              <a:t>      </a:t>
            </a:r>
            <a:endParaRPr sz="1500">
              <a:solidFill>
                <a:srgbClr val="222222"/>
              </a:solidFill>
            </a:endParaRPr>
          </a:p>
          <a:p>
            <a:pPr marL="0" lvl="0" indent="0" algn="l" rtl="0">
              <a:lnSpc>
                <a:spcPct val="115000"/>
              </a:lnSpc>
              <a:spcBef>
                <a:spcPts val="0"/>
              </a:spcBef>
              <a:spcAft>
                <a:spcPts val="1200"/>
              </a:spcAft>
              <a:buNone/>
            </a:pPr>
            <a:r>
              <a:rPr lang="en" sz="1500" i="1">
                <a:solidFill>
                  <a:srgbClr val="222222"/>
                </a:solidFill>
              </a:rPr>
              <a:t>- </a:t>
            </a:r>
            <a:r>
              <a:rPr lang="en" sz="1500" b="1" i="1">
                <a:solidFill>
                  <a:srgbClr val="222222"/>
                </a:solidFill>
              </a:rPr>
              <a:t>Coach Wilson, PE teacher at Merrick-Moore Elementary</a:t>
            </a:r>
            <a:endParaRPr sz="1800"/>
          </a:p>
        </p:txBody>
      </p:sp>
      <p:sp>
        <p:nvSpPr>
          <p:cNvPr id="180" name="Google Shape;180;p24"/>
          <p:cNvSpPr txBox="1">
            <a:spLocks noGrp="1"/>
          </p:cNvSpPr>
          <p:nvPr>
            <p:ph type="title"/>
          </p:nvPr>
        </p:nvSpPr>
        <p:spPr>
          <a:xfrm>
            <a:off x="3117700" y="142775"/>
            <a:ext cx="51792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86" name="Google Shape;186;p25"/>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87" name="Google Shape;187;p25"/>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88" name="Google Shape;188;p25"/>
          <p:cNvPicPr preferRelativeResize="0"/>
          <p:nvPr/>
        </p:nvPicPr>
        <p:blipFill rotWithShape="1">
          <a:blip r:embed="rId5">
            <a:alphaModFix/>
          </a:blip>
          <a:srcRect t="81871" r="1136" b="2684"/>
          <a:stretch/>
        </p:blipFill>
        <p:spPr>
          <a:xfrm>
            <a:off x="389425" y="4415625"/>
            <a:ext cx="8365152" cy="727874"/>
          </a:xfrm>
          <a:prstGeom prst="rect">
            <a:avLst/>
          </a:prstGeom>
          <a:noFill/>
          <a:ln>
            <a:noFill/>
          </a:ln>
        </p:spPr>
      </p:pic>
      <p:pic>
        <p:nvPicPr>
          <p:cNvPr id="189" name="Google Shape;189;p25"/>
          <p:cNvPicPr preferRelativeResize="0"/>
          <p:nvPr/>
        </p:nvPicPr>
        <p:blipFill rotWithShape="1">
          <a:blip r:embed="rId6">
            <a:alphaModFix/>
          </a:blip>
          <a:srcRect t="14609" b="26218"/>
          <a:stretch/>
        </p:blipFill>
        <p:spPr>
          <a:xfrm>
            <a:off x="566540" y="838463"/>
            <a:ext cx="7985260" cy="3543587"/>
          </a:xfrm>
          <a:prstGeom prst="rect">
            <a:avLst/>
          </a:prstGeom>
          <a:noFill/>
          <a:ln w="38100" cap="flat" cmpd="sng">
            <a:solidFill>
              <a:schemeClr val="dk2"/>
            </a:solidFill>
            <a:prstDash val="solid"/>
            <a:round/>
            <a:headEnd type="none" w="sm" len="sm"/>
            <a:tailEnd type="none" w="sm" len="sm"/>
          </a:ln>
        </p:spPr>
      </p:pic>
      <p:sp>
        <p:nvSpPr>
          <p:cNvPr id="190" name="Google Shape;190;p25"/>
          <p:cNvSpPr txBox="1"/>
          <p:nvPr/>
        </p:nvSpPr>
        <p:spPr>
          <a:xfrm>
            <a:off x="769575" y="925700"/>
            <a:ext cx="7579200" cy="1339200"/>
          </a:xfrm>
          <a:prstGeom prst="rect">
            <a:avLst/>
          </a:prstGeom>
          <a:solidFill>
            <a:srgbClr val="FFFFFF"/>
          </a:solidFill>
          <a:ln w="38100" cap="flat" cmpd="sng">
            <a:solidFill>
              <a:srgbClr val="50505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rgbClr val="505050"/>
                </a:solidFill>
              </a:rPr>
              <a:t>I'm grateful for this community partnership with Bike Durham. Their expertise and resources have enabled Eastway to offer Bicycle Safety to our students for several years now. We were even able to host a bike workshop over the weekend recently that our students enjoyed immensely. I'm so grateful for this valuable partnership! </a:t>
            </a:r>
            <a:endParaRPr sz="1500" i="1">
              <a:solidFill>
                <a:srgbClr val="505050"/>
              </a:solidFill>
            </a:endParaRPr>
          </a:p>
          <a:p>
            <a:pPr marL="0" lvl="0" indent="0" algn="l" rtl="0">
              <a:spcBef>
                <a:spcPts val="0"/>
              </a:spcBef>
              <a:spcAft>
                <a:spcPts val="0"/>
              </a:spcAft>
              <a:buNone/>
            </a:pPr>
            <a:r>
              <a:rPr lang="en" sz="1500" i="1">
                <a:solidFill>
                  <a:srgbClr val="505050"/>
                </a:solidFill>
              </a:rPr>
              <a:t>- </a:t>
            </a:r>
            <a:r>
              <a:rPr lang="en" sz="1500" b="1" i="1">
                <a:solidFill>
                  <a:srgbClr val="505050"/>
                </a:solidFill>
              </a:rPr>
              <a:t>Coach Watson, PE teacher at Eastway Elementary</a:t>
            </a:r>
            <a:endParaRPr sz="1500"/>
          </a:p>
        </p:txBody>
      </p:sp>
      <p:sp>
        <p:nvSpPr>
          <p:cNvPr id="191" name="Google Shape;191;p25"/>
          <p:cNvSpPr txBox="1">
            <a:spLocks noGrp="1"/>
          </p:cNvSpPr>
          <p:nvPr>
            <p:ph type="title"/>
          </p:nvPr>
        </p:nvSpPr>
        <p:spPr>
          <a:xfrm>
            <a:off x="3117700" y="142775"/>
            <a:ext cx="51792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Bicycle Safety Course</a:t>
            </a:r>
            <a:endParaRPr sz="35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197" name="Google Shape;197;p26"/>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198" name="Google Shape;198;p26"/>
          <p:cNvSpPr txBox="1">
            <a:spLocks noGrp="1"/>
          </p:cNvSpPr>
          <p:nvPr>
            <p:ph type="title"/>
          </p:nvPr>
        </p:nvSpPr>
        <p:spPr>
          <a:xfrm>
            <a:off x="3099300" y="142763"/>
            <a:ext cx="29454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What next?</a:t>
            </a:r>
            <a:endParaRPr sz="3500">
              <a:solidFill>
                <a:srgbClr val="000000"/>
              </a:solidFill>
            </a:endParaRPr>
          </a:p>
        </p:txBody>
      </p:sp>
      <p:sp>
        <p:nvSpPr>
          <p:cNvPr id="199" name="Google Shape;199;p26"/>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00" name="Google Shape;200;p26"/>
          <p:cNvPicPr preferRelativeResize="0"/>
          <p:nvPr/>
        </p:nvPicPr>
        <p:blipFill rotWithShape="1">
          <a:blip r:embed="rId5">
            <a:alphaModFix/>
          </a:blip>
          <a:srcRect t="32535" b="44799"/>
          <a:stretch/>
        </p:blipFill>
        <p:spPr>
          <a:xfrm>
            <a:off x="242425" y="4339233"/>
            <a:ext cx="8832307" cy="804264"/>
          </a:xfrm>
          <a:prstGeom prst="rect">
            <a:avLst/>
          </a:prstGeom>
          <a:noFill/>
          <a:ln>
            <a:noFill/>
          </a:ln>
        </p:spPr>
      </p:pic>
      <p:sp>
        <p:nvSpPr>
          <p:cNvPr id="201" name="Google Shape;201;p26"/>
          <p:cNvSpPr txBox="1"/>
          <p:nvPr/>
        </p:nvSpPr>
        <p:spPr>
          <a:xfrm>
            <a:off x="459750" y="1063775"/>
            <a:ext cx="8167200" cy="3063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36550" algn="l" rtl="0">
              <a:spcBef>
                <a:spcPts val="0"/>
              </a:spcBef>
              <a:spcAft>
                <a:spcPts val="0"/>
              </a:spcAft>
              <a:buSzPts val="1700"/>
              <a:buChar char="●"/>
            </a:pPr>
            <a:r>
              <a:rPr lang="en" sz="1700"/>
              <a:t>Schools confirmed to complete Bike safety classes for 2022 school year  600 students served  (6 schools)</a:t>
            </a:r>
            <a:endParaRPr sz="1700"/>
          </a:p>
          <a:p>
            <a:pPr marL="457200" lvl="0" indent="-336550" algn="l" rtl="0">
              <a:spcBef>
                <a:spcPts val="0"/>
              </a:spcBef>
              <a:spcAft>
                <a:spcPts val="0"/>
              </a:spcAft>
              <a:buSzPts val="1700"/>
              <a:buChar char="●"/>
            </a:pPr>
            <a:r>
              <a:rPr lang="en" sz="1700"/>
              <a:t>Up to 20 schools to participate to the May walk bike to school event (up to 14’000 students)</a:t>
            </a:r>
            <a:endParaRPr sz="1700"/>
          </a:p>
          <a:p>
            <a:pPr marL="457200" lvl="0" indent="-336550" algn="l" rtl="0">
              <a:spcBef>
                <a:spcPts val="0"/>
              </a:spcBef>
              <a:spcAft>
                <a:spcPts val="0"/>
              </a:spcAft>
              <a:buSzPts val="1700"/>
              <a:buChar char="●"/>
            </a:pPr>
            <a:r>
              <a:rPr lang="en" sz="1700"/>
              <a:t>Spanish speaking educators to be trained and added to the team for bike safety classes</a:t>
            </a:r>
            <a:endParaRPr sz="1700"/>
          </a:p>
          <a:p>
            <a:pPr marL="457200" lvl="0" indent="-336550" algn="l" rtl="0">
              <a:spcBef>
                <a:spcPts val="0"/>
              </a:spcBef>
              <a:spcAft>
                <a:spcPts val="0"/>
              </a:spcAft>
              <a:buSzPts val="1700"/>
              <a:buChar char="●"/>
            </a:pPr>
            <a:r>
              <a:rPr lang="en" sz="1700"/>
              <a:t>Programming at Boys &amp; Girls Clubs of Durham (summer 2022)</a:t>
            </a:r>
            <a:endParaRPr sz="1700"/>
          </a:p>
          <a:p>
            <a:pPr marL="457200" lvl="0" indent="-336550" algn="l" rtl="0">
              <a:spcBef>
                <a:spcPts val="0"/>
              </a:spcBef>
              <a:spcAft>
                <a:spcPts val="0"/>
              </a:spcAft>
              <a:buSzPts val="1700"/>
              <a:buChar char="●"/>
            </a:pPr>
            <a:r>
              <a:rPr lang="en" sz="1700"/>
              <a:t>Ensuring programming reaches underserved schools and communities</a:t>
            </a:r>
            <a:endParaRPr sz="1700"/>
          </a:p>
          <a:p>
            <a:pPr marL="457200" lvl="0" indent="-336550" algn="l" rtl="0">
              <a:spcBef>
                <a:spcPts val="0"/>
              </a:spcBef>
              <a:spcAft>
                <a:spcPts val="0"/>
              </a:spcAft>
              <a:buSzPts val="1700"/>
              <a:buChar char="●"/>
            </a:pPr>
            <a:r>
              <a:rPr lang="en" sz="1700"/>
              <a:t>Implement our ‘bikes giveaway’ program, where through the support and partnership with the Durham Bike Coop we provide free bikes and helmets to DPS students (30 delivered in 2021, aim for 120 bikes in 2022)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7"/>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207" name="Google Shape;207;p27"/>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208" name="Google Shape;208;p27"/>
          <p:cNvSpPr txBox="1"/>
          <p:nvPr/>
        </p:nvSpPr>
        <p:spPr>
          <a:xfrm>
            <a:off x="4650125" y="3745275"/>
            <a:ext cx="41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09" name="Google Shape;209;p27"/>
          <p:cNvPicPr preferRelativeResize="0"/>
          <p:nvPr/>
        </p:nvPicPr>
        <p:blipFill rotWithShape="1">
          <a:blip r:embed="rId5">
            <a:alphaModFix/>
          </a:blip>
          <a:srcRect t="32535" b="44799"/>
          <a:stretch/>
        </p:blipFill>
        <p:spPr>
          <a:xfrm>
            <a:off x="320987" y="4369300"/>
            <a:ext cx="8502028" cy="774199"/>
          </a:xfrm>
          <a:prstGeom prst="rect">
            <a:avLst/>
          </a:prstGeom>
          <a:noFill/>
          <a:ln>
            <a:noFill/>
          </a:ln>
        </p:spPr>
      </p:pic>
      <p:sp>
        <p:nvSpPr>
          <p:cNvPr id="210" name="Google Shape;210;p27"/>
          <p:cNvSpPr txBox="1"/>
          <p:nvPr/>
        </p:nvSpPr>
        <p:spPr>
          <a:xfrm>
            <a:off x="294212" y="902625"/>
            <a:ext cx="7961100" cy="415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500"/>
          </a:p>
        </p:txBody>
      </p:sp>
      <p:pic>
        <p:nvPicPr>
          <p:cNvPr id="211" name="Google Shape;211;p27"/>
          <p:cNvPicPr preferRelativeResize="0"/>
          <p:nvPr/>
        </p:nvPicPr>
        <p:blipFill rotWithShape="1">
          <a:blip r:embed="rId6">
            <a:alphaModFix/>
          </a:blip>
          <a:srcRect t="20955" b="6533"/>
          <a:stretch/>
        </p:blipFill>
        <p:spPr>
          <a:xfrm>
            <a:off x="876575" y="1051900"/>
            <a:ext cx="7147049" cy="3165424"/>
          </a:xfrm>
          <a:prstGeom prst="rect">
            <a:avLst/>
          </a:prstGeom>
          <a:noFill/>
          <a:ln w="38100" cap="flat" cmpd="sng">
            <a:solidFill>
              <a:schemeClr val="dk2"/>
            </a:solidFill>
            <a:prstDash val="solid"/>
            <a:round/>
            <a:headEnd type="none" w="sm" len="sm"/>
            <a:tailEnd type="none" w="sm" len="sm"/>
          </a:ln>
        </p:spPr>
      </p:pic>
      <p:sp>
        <p:nvSpPr>
          <p:cNvPr id="212" name="Google Shape;212;p27"/>
          <p:cNvSpPr txBox="1">
            <a:spLocks noGrp="1"/>
          </p:cNvSpPr>
          <p:nvPr>
            <p:ph type="title"/>
          </p:nvPr>
        </p:nvSpPr>
        <p:spPr>
          <a:xfrm>
            <a:off x="3113700" y="142763"/>
            <a:ext cx="29166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Future Impact</a:t>
            </a:r>
            <a:endParaRPr sz="3500">
              <a:solidFill>
                <a:srgbClr val="000000"/>
              </a:solidFill>
            </a:endParaRPr>
          </a:p>
        </p:txBody>
      </p:sp>
      <p:sp>
        <p:nvSpPr>
          <p:cNvPr id="213" name="Google Shape;213;p27"/>
          <p:cNvSpPr txBox="1"/>
          <p:nvPr/>
        </p:nvSpPr>
        <p:spPr>
          <a:xfrm>
            <a:off x="294200" y="902625"/>
            <a:ext cx="8502000" cy="1493100"/>
          </a:xfrm>
          <a:prstGeom prst="rect">
            <a:avLst/>
          </a:prstGeom>
          <a:solidFill>
            <a:srgbClr val="FFFFFF"/>
          </a:solidFill>
          <a:ln w="38100" cap="flat" cmpd="sng">
            <a:solidFill>
              <a:srgbClr val="505050"/>
            </a:solidFill>
            <a:prstDash val="solid"/>
            <a:round/>
            <a:headEnd type="none" w="sm" len="sm"/>
            <a:tailEnd type="none" w="sm" len="sm"/>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Char char="●"/>
            </a:pPr>
            <a:r>
              <a:rPr lang="en" sz="1700">
                <a:solidFill>
                  <a:schemeClr val="dk1"/>
                </a:solidFill>
              </a:rPr>
              <a:t>Deepening the partnership between DPS, the City and Bike Durham in order to bring easier access and equity to programming district wide.</a:t>
            </a:r>
            <a:endParaRPr sz="17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Bringing greater visibility to programming</a:t>
            </a:r>
            <a:endParaRPr sz="17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Including DPS leadership, community stakeholders, families and educators </a:t>
            </a:r>
            <a:endParaRPr sz="17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Empowering students to be advocates and ambassadors for programming</a:t>
            </a:r>
            <a:endParaRPr sz="1700">
              <a:solidFill>
                <a:srgbClr val="50505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ctrTitle"/>
          </p:nvPr>
        </p:nvSpPr>
        <p:spPr>
          <a:xfrm>
            <a:off x="158622" y="1282635"/>
            <a:ext cx="8922503" cy="1287530"/>
          </a:xfrm>
          <a:prstGeom prst="rect">
            <a:avLst/>
          </a:prstGeom>
          <a:noFill/>
          <a:ln>
            <a:noFill/>
          </a:ln>
        </p:spPr>
        <p:txBody>
          <a:bodyPr spcFirstLastPara="1" wrap="square" lIns="68569" tIns="34275" rIns="68569" bIns="34275" anchor="ctr" anchorCtr="0">
            <a:noAutofit/>
          </a:bodyPr>
          <a:lstStyle/>
          <a:p>
            <a:pPr>
              <a:lnSpc>
                <a:spcPct val="100000"/>
              </a:lnSpc>
            </a:pPr>
            <a:r>
              <a:rPr lang="en-US" sz="4050" dirty="0" smtClean="0"/>
              <a:t>Overview of the Durham </a:t>
            </a:r>
            <a:br>
              <a:rPr lang="en-US" sz="4050" dirty="0" smtClean="0"/>
            </a:br>
            <a:r>
              <a:rPr lang="en-US" sz="4050" dirty="0" smtClean="0"/>
              <a:t> Safe Routes to School Program</a:t>
            </a:r>
            <a:endParaRPr lang="en-US" sz="2700" b="0" dirty="0"/>
          </a:p>
        </p:txBody>
      </p:sp>
      <p:sp>
        <p:nvSpPr>
          <p:cNvPr id="218" name="Google Shape;218;p31"/>
          <p:cNvSpPr txBox="1">
            <a:spLocks noGrp="1"/>
          </p:cNvSpPr>
          <p:nvPr>
            <p:ph type="subTitle" idx="1"/>
          </p:nvPr>
        </p:nvSpPr>
        <p:spPr>
          <a:xfrm>
            <a:off x="0" y="4026770"/>
            <a:ext cx="9144000" cy="328500"/>
          </a:xfrm>
          <a:prstGeom prst="rect">
            <a:avLst/>
          </a:prstGeom>
          <a:noFill/>
          <a:ln>
            <a:noFill/>
          </a:ln>
        </p:spPr>
        <p:txBody>
          <a:bodyPr spcFirstLastPara="1" wrap="square" lIns="68569" tIns="34275" rIns="68569" bIns="34275" anchor="t" anchorCtr="0">
            <a:noAutofit/>
          </a:bodyPr>
          <a:lstStyle/>
          <a:p>
            <a:endParaRPr lang="en-US" sz="1800" dirty="0"/>
          </a:p>
          <a:p>
            <a:r>
              <a:rPr lang="en-US" sz="1800" dirty="0" smtClean="0"/>
              <a:t>February 10, </a:t>
            </a:r>
            <a:r>
              <a:rPr lang="en-US" sz="1800" dirty="0"/>
              <a:t>2022</a:t>
            </a:r>
            <a:endParaRPr sz="1650" dirty="0">
              <a:solidFill>
                <a:srgbClr val="304D65"/>
              </a:solidFill>
            </a:endParaRPr>
          </a:p>
        </p:txBody>
      </p:sp>
    </p:spTree>
    <p:extLst>
      <p:ext uri="{BB962C8B-B14F-4D97-AF65-F5344CB8AC3E}">
        <p14:creationId xmlns:p14="http://schemas.microsoft.com/office/powerpoint/2010/main" val="3464891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ctrTitle"/>
          </p:nvPr>
        </p:nvSpPr>
        <p:spPr>
          <a:xfrm>
            <a:off x="374800" y="305650"/>
            <a:ext cx="8483100" cy="6960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800" b="1"/>
              <a:t>Join Us in Creating Safe Routes to School</a:t>
            </a:r>
            <a:endParaRPr sz="4300" b="1"/>
          </a:p>
        </p:txBody>
      </p:sp>
      <p:pic>
        <p:nvPicPr>
          <p:cNvPr id="219" name="Google Shape;219;p28"/>
          <p:cNvPicPr preferRelativeResize="0"/>
          <p:nvPr/>
        </p:nvPicPr>
        <p:blipFill rotWithShape="1">
          <a:blip r:embed="rId3">
            <a:alphaModFix/>
          </a:blip>
          <a:srcRect t="40344" r="1136"/>
          <a:stretch/>
        </p:blipFill>
        <p:spPr>
          <a:xfrm>
            <a:off x="190600" y="2817350"/>
            <a:ext cx="6994699" cy="2350974"/>
          </a:xfrm>
          <a:prstGeom prst="rect">
            <a:avLst/>
          </a:prstGeom>
          <a:noFill/>
          <a:ln>
            <a:noFill/>
          </a:ln>
        </p:spPr>
      </p:pic>
      <p:pic>
        <p:nvPicPr>
          <p:cNvPr id="220" name="Google Shape;220;p28"/>
          <p:cNvPicPr preferRelativeResize="0"/>
          <p:nvPr/>
        </p:nvPicPr>
        <p:blipFill>
          <a:blip r:embed="rId4">
            <a:alphaModFix/>
          </a:blip>
          <a:stretch>
            <a:fillRect/>
          </a:stretch>
        </p:blipFill>
        <p:spPr>
          <a:xfrm>
            <a:off x="190600" y="1191750"/>
            <a:ext cx="2285999" cy="2285999"/>
          </a:xfrm>
          <a:prstGeom prst="rect">
            <a:avLst/>
          </a:prstGeom>
          <a:noFill/>
          <a:ln>
            <a:noFill/>
          </a:ln>
        </p:spPr>
      </p:pic>
      <p:sp>
        <p:nvSpPr>
          <p:cNvPr id="221" name="Google Shape;221;p28"/>
          <p:cNvSpPr txBox="1"/>
          <p:nvPr/>
        </p:nvSpPr>
        <p:spPr>
          <a:xfrm>
            <a:off x="4078100" y="1531825"/>
            <a:ext cx="443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2" name="Google Shape;222;p28"/>
          <p:cNvSpPr txBox="1"/>
          <p:nvPr/>
        </p:nvSpPr>
        <p:spPr>
          <a:xfrm>
            <a:off x="2606825" y="1137825"/>
            <a:ext cx="6251100" cy="1493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36550" algn="l" rtl="0">
              <a:spcBef>
                <a:spcPts val="0"/>
              </a:spcBef>
              <a:spcAft>
                <a:spcPts val="0"/>
              </a:spcAft>
              <a:buSzPts val="1700"/>
              <a:buChar char="●"/>
            </a:pPr>
            <a:r>
              <a:rPr lang="en" sz="1700"/>
              <a:t>More info at </a:t>
            </a:r>
            <a:r>
              <a:rPr lang="en" sz="1700" b="1" u="sng">
                <a:solidFill>
                  <a:schemeClr val="hlink"/>
                </a:solidFill>
                <a:hlinkClick r:id="rId5"/>
              </a:rPr>
              <a:t>bikedurham.org/safe-routes-to-school</a:t>
            </a:r>
            <a:endParaRPr sz="1700" b="1"/>
          </a:p>
          <a:p>
            <a:pPr marL="457200" lvl="0" indent="-336550" algn="l" rtl="0">
              <a:spcBef>
                <a:spcPts val="0"/>
              </a:spcBef>
              <a:spcAft>
                <a:spcPts val="0"/>
              </a:spcAft>
              <a:buSzPts val="1700"/>
              <a:buChar char="●"/>
            </a:pPr>
            <a:r>
              <a:rPr lang="en" sz="1700"/>
              <a:t>Follow us on social media </a:t>
            </a:r>
            <a:r>
              <a:rPr lang="en" sz="1700" b="1"/>
              <a:t>@bikedurham</a:t>
            </a:r>
            <a:endParaRPr sz="1700" b="1"/>
          </a:p>
          <a:p>
            <a:pPr marL="457200" lvl="0" indent="-336550" algn="l" rtl="0">
              <a:spcBef>
                <a:spcPts val="0"/>
              </a:spcBef>
              <a:spcAft>
                <a:spcPts val="0"/>
              </a:spcAft>
              <a:buSzPts val="1700"/>
              <a:buChar char="●"/>
            </a:pPr>
            <a:r>
              <a:rPr lang="en" sz="1700"/>
              <a:t>Sign up for our emails at </a:t>
            </a:r>
            <a:r>
              <a:rPr lang="en" sz="1700" b="1" u="sng">
                <a:solidFill>
                  <a:schemeClr val="hlink"/>
                </a:solidFill>
                <a:hlinkClick r:id="rId6"/>
              </a:rPr>
              <a:t>bikedurham.org/email-signup</a:t>
            </a:r>
            <a:endParaRPr sz="1700" b="1"/>
          </a:p>
          <a:p>
            <a:pPr marL="457200" lvl="0" indent="-336550" algn="l" rtl="0">
              <a:spcBef>
                <a:spcPts val="0"/>
              </a:spcBef>
              <a:spcAft>
                <a:spcPts val="0"/>
              </a:spcAft>
              <a:buSzPts val="1700"/>
              <a:buChar char="●"/>
            </a:pPr>
            <a:r>
              <a:rPr lang="en" sz="1700"/>
              <a:t>Volunteer at </a:t>
            </a:r>
            <a:r>
              <a:rPr lang="en" sz="1700" b="1" u="sng">
                <a:solidFill>
                  <a:schemeClr val="hlink"/>
                </a:solidFill>
                <a:hlinkClick r:id="rId7"/>
              </a:rPr>
              <a:t>bikedurham.org/volunteer</a:t>
            </a:r>
            <a:endParaRPr sz="1700" b="1"/>
          </a:p>
          <a:p>
            <a:pPr marL="457200" lvl="0" indent="-336550" algn="l" rtl="0">
              <a:spcBef>
                <a:spcPts val="0"/>
              </a:spcBef>
              <a:spcAft>
                <a:spcPts val="0"/>
              </a:spcAft>
              <a:buClr>
                <a:schemeClr val="dk1"/>
              </a:buClr>
              <a:buSzPts val="1700"/>
              <a:buChar char="●"/>
            </a:pPr>
            <a:r>
              <a:rPr lang="en" sz="1700">
                <a:solidFill>
                  <a:schemeClr val="dk1"/>
                </a:solidFill>
              </a:rPr>
              <a:t>Questions in programming  </a:t>
            </a:r>
            <a:r>
              <a:rPr lang="en" sz="1700" b="1" u="sng">
                <a:solidFill>
                  <a:schemeClr val="hlink"/>
                </a:solidFill>
                <a:hlinkClick r:id="rId8"/>
              </a:rPr>
              <a:t>saferoutes</a:t>
            </a:r>
            <a:r>
              <a:rPr lang="en" sz="1700" b="1" u="sng">
                <a:solidFill>
                  <a:schemeClr val="hlink"/>
                </a:solidFill>
                <a:hlinkClick r:id="rId8"/>
              </a:rPr>
              <a:t>@bikedurham.org</a:t>
            </a:r>
            <a:endParaRPr sz="16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2034-7AB1-4D48-AB83-496095C49026}"/>
              </a:ext>
            </a:extLst>
          </p:cNvPr>
          <p:cNvSpPr>
            <a:spLocks noGrp="1"/>
          </p:cNvSpPr>
          <p:nvPr>
            <p:ph type="title"/>
          </p:nvPr>
        </p:nvSpPr>
        <p:spPr>
          <a:xfrm>
            <a:off x="2394119" y="1761305"/>
            <a:ext cx="6388215" cy="1021556"/>
          </a:xfrm>
        </p:spPr>
        <p:txBody>
          <a:bodyPr/>
          <a:lstStyle/>
          <a:p>
            <a:r>
              <a:rPr lang="en-US" dirty="0" smtClean="0"/>
              <a:t>Questions &amp; considerations</a:t>
            </a:r>
            <a:endParaRPr lang="en-US" dirty="0"/>
          </a:p>
        </p:txBody>
      </p:sp>
    </p:spTree>
    <p:extLst>
      <p:ext uri="{BB962C8B-B14F-4D97-AF65-F5344CB8AC3E}">
        <p14:creationId xmlns:p14="http://schemas.microsoft.com/office/powerpoint/2010/main" val="1988380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1667564" y="205979"/>
            <a:ext cx="7019325" cy="857250"/>
          </a:xfrm>
          <a:prstGeom prst="rect">
            <a:avLst/>
          </a:prstGeom>
        </p:spPr>
        <p:txBody>
          <a:bodyPr spcFirstLastPara="1" wrap="square" lIns="68569" tIns="34275" rIns="68569" bIns="34275" anchor="ctr" anchorCtr="0">
            <a:noAutofit/>
          </a:bodyPr>
          <a:lstStyle/>
          <a:p>
            <a:r>
              <a:rPr lang="en-US" dirty="0" smtClean="0"/>
              <a:t>Agenda</a:t>
            </a:r>
            <a:endParaRPr dirty="0"/>
          </a:p>
        </p:txBody>
      </p:sp>
      <p:sp>
        <p:nvSpPr>
          <p:cNvPr id="5" name="Google Shape;246;p35"/>
          <p:cNvSpPr txBox="1">
            <a:spLocks noGrp="1"/>
          </p:cNvSpPr>
          <p:nvPr>
            <p:ph type="body" idx="1"/>
          </p:nvPr>
        </p:nvSpPr>
        <p:spPr>
          <a:xfrm>
            <a:off x="1667565" y="1063228"/>
            <a:ext cx="7019324" cy="4080272"/>
          </a:xfrm>
          <a:prstGeom prst="rect">
            <a:avLst/>
          </a:prstGeom>
        </p:spPr>
        <p:txBody>
          <a:bodyPr spcFirstLastPara="1" wrap="square" lIns="68569" tIns="34275" rIns="68569" bIns="34275" anchor="t" anchorCtr="0">
            <a:noAutofit/>
          </a:bodyPr>
          <a:lstStyle/>
          <a:p>
            <a:pPr marL="423863" indent="-385763">
              <a:lnSpc>
                <a:spcPct val="115000"/>
              </a:lnSpc>
              <a:buAutoNum type="arabicPeriod"/>
            </a:pPr>
            <a:r>
              <a:rPr lang="en-US" b="1" dirty="0" smtClean="0"/>
              <a:t>Introduction of Multimodal Transportation at DPS</a:t>
            </a:r>
            <a:endParaRPr lang="en-US" b="1" dirty="0" smtClean="0"/>
          </a:p>
          <a:p>
            <a:pPr marL="423863" indent="-385763">
              <a:lnSpc>
                <a:spcPct val="115000"/>
              </a:lnSpc>
              <a:buAutoNum type="arabicPeriod"/>
            </a:pPr>
            <a:endParaRPr lang="en-US" b="1" dirty="0" smtClean="0"/>
          </a:p>
          <a:p>
            <a:pPr marL="423863" indent="-385763">
              <a:lnSpc>
                <a:spcPct val="115000"/>
              </a:lnSpc>
              <a:buAutoNum type="arabicPeriod"/>
            </a:pPr>
            <a:r>
              <a:rPr lang="en-US" b="1" dirty="0" smtClean="0"/>
              <a:t>History of SRTS / Walking &amp; Biking at DPS</a:t>
            </a:r>
            <a:endParaRPr lang="en-US" b="1" dirty="0" smtClean="0"/>
          </a:p>
          <a:p>
            <a:pPr marL="423863" indent="-385763">
              <a:lnSpc>
                <a:spcPct val="115000"/>
              </a:lnSpc>
              <a:buAutoNum type="arabicPeriod"/>
            </a:pPr>
            <a:endParaRPr lang="en-US" b="1" dirty="0" smtClean="0"/>
          </a:p>
          <a:p>
            <a:pPr marL="423863" indent="-385763">
              <a:lnSpc>
                <a:spcPct val="115000"/>
              </a:lnSpc>
              <a:buAutoNum type="arabicPeriod"/>
            </a:pPr>
            <a:r>
              <a:rPr lang="en-US" b="1" dirty="0" smtClean="0"/>
              <a:t>Bike Durham Presentation</a:t>
            </a:r>
            <a:endParaRPr lang="en-US" b="1" dirty="0" smtClean="0"/>
          </a:p>
          <a:p>
            <a:pPr marL="423863" indent="-385763">
              <a:lnSpc>
                <a:spcPct val="115000"/>
              </a:lnSpc>
              <a:buAutoNum type="arabicPeriod"/>
            </a:pPr>
            <a:endParaRPr lang="en-US" b="1" dirty="0"/>
          </a:p>
          <a:p>
            <a:pPr marL="423863" indent="-385763">
              <a:lnSpc>
                <a:spcPct val="115000"/>
              </a:lnSpc>
              <a:buAutoNum type="arabicPeriod"/>
            </a:pPr>
            <a:r>
              <a:rPr lang="en-US" b="1" dirty="0" smtClean="0"/>
              <a:t>Considerations &amp; Questions</a:t>
            </a:r>
          </a:p>
        </p:txBody>
      </p:sp>
    </p:spTree>
    <p:extLst>
      <p:ext uri="{BB962C8B-B14F-4D97-AF65-F5344CB8AC3E}">
        <p14:creationId xmlns:p14="http://schemas.microsoft.com/office/powerpoint/2010/main" val="2456582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2034-7AB1-4D48-AB83-496095C49026}"/>
              </a:ext>
            </a:extLst>
          </p:cNvPr>
          <p:cNvSpPr>
            <a:spLocks noGrp="1"/>
          </p:cNvSpPr>
          <p:nvPr>
            <p:ph type="title"/>
          </p:nvPr>
        </p:nvSpPr>
        <p:spPr>
          <a:xfrm>
            <a:off x="2394119" y="1761305"/>
            <a:ext cx="6388215" cy="1021556"/>
          </a:xfrm>
        </p:spPr>
        <p:txBody>
          <a:bodyPr/>
          <a:lstStyle/>
          <a:p>
            <a:r>
              <a:rPr lang="en-US" dirty="0" smtClean="0"/>
              <a:t>Bike </a:t>
            </a:r>
            <a:r>
              <a:rPr lang="en-US" dirty="0" err="1" smtClean="0"/>
              <a:t>durham</a:t>
            </a:r>
            <a:r>
              <a:rPr lang="en-US" dirty="0" smtClean="0"/>
              <a:t> presentation</a:t>
            </a:r>
            <a:endParaRPr lang="en-US" dirty="0"/>
          </a:p>
        </p:txBody>
      </p:sp>
    </p:spTree>
    <p:extLst>
      <p:ext uri="{BB962C8B-B14F-4D97-AF65-F5344CB8AC3E}">
        <p14:creationId xmlns:p14="http://schemas.microsoft.com/office/powerpoint/2010/main" val="4277519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32535" b="44799"/>
          <a:stretch/>
        </p:blipFill>
        <p:spPr>
          <a:xfrm>
            <a:off x="242425" y="4339233"/>
            <a:ext cx="8832307" cy="804264"/>
          </a:xfrm>
          <a:prstGeom prst="rect">
            <a:avLst/>
          </a:prstGeom>
          <a:noFill/>
          <a:ln>
            <a:noFill/>
          </a:ln>
        </p:spPr>
      </p:pic>
      <p:sp>
        <p:nvSpPr>
          <p:cNvPr id="55" name="Google Shape;55;p13"/>
          <p:cNvSpPr txBox="1"/>
          <p:nvPr/>
        </p:nvSpPr>
        <p:spPr>
          <a:xfrm>
            <a:off x="678037" y="1228063"/>
            <a:ext cx="7961100" cy="26781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Started as a volunteer-led effort</a:t>
            </a:r>
            <a:endParaRPr sz="1800"/>
          </a:p>
          <a:p>
            <a:pPr marL="457200" lvl="0" indent="-342900" algn="l" rtl="0">
              <a:spcBef>
                <a:spcPts val="0"/>
              </a:spcBef>
              <a:spcAft>
                <a:spcPts val="0"/>
              </a:spcAft>
              <a:buSzPts val="1800"/>
              <a:buChar char="●"/>
            </a:pPr>
            <a:r>
              <a:rPr lang="en" sz="1800"/>
              <a:t>In 2019, City of Durham applied and received NCDOT funding for a three-year program</a:t>
            </a:r>
            <a:endParaRPr sz="1800"/>
          </a:p>
          <a:p>
            <a:pPr marL="457200" lvl="0" indent="-342900" algn="l" rtl="0">
              <a:spcBef>
                <a:spcPts val="0"/>
              </a:spcBef>
              <a:spcAft>
                <a:spcPts val="0"/>
              </a:spcAft>
              <a:buSzPts val="1800"/>
              <a:buChar char="●"/>
            </a:pPr>
            <a:r>
              <a:rPr lang="en" sz="1800"/>
              <a:t>In 2021, City of Durham solicited proposals and awarded a contract to Bike Durham to manage the program</a:t>
            </a:r>
            <a:endParaRPr sz="1800"/>
          </a:p>
          <a:p>
            <a:pPr marL="914400" lvl="1" indent="-342900" algn="l" rtl="0">
              <a:spcBef>
                <a:spcPts val="0"/>
              </a:spcBef>
              <a:spcAft>
                <a:spcPts val="0"/>
              </a:spcAft>
              <a:buSzPts val="1800"/>
              <a:buChar char="○"/>
            </a:pPr>
            <a:r>
              <a:rPr lang="en" sz="1800"/>
              <a:t>Walk &amp; Bike to School Promotion</a:t>
            </a:r>
            <a:endParaRPr sz="1800"/>
          </a:p>
          <a:p>
            <a:pPr marL="914400" lvl="1" indent="-342900" algn="l" rtl="0">
              <a:spcBef>
                <a:spcPts val="0"/>
              </a:spcBef>
              <a:spcAft>
                <a:spcPts val="0"/>
              </a:spcAft>
              <a:buSzPts val="1800"/>
              <a:buChar char="○"/>
            </a:pPr>
            <a:r>
              <a:rPr lang="en" sz="1800"/>
              <a:t>Bicycle Safety Skills Instruction for 4th and 5th grade students</a:t>
            </a:r>
            <a:endParaRPr sz="1800"/>
          </a:p>
          <a:p>
            <a:pPr marL="457200" lvl="0" indent="-342900" algn="l" rtl="0">
              <a:spcBef>
                <a:spcPts val="0"/>
              </a:spcBef>
              <a:spcAft>
                <a:spcPts val="0"/>
              </a:spcAft>
              <a:buSzPts val="1800"/>
              <a:buChar char="●"/>
            </a:pPr>
            <a:r>
              <a:rPr lang="en" sz="1800"/>
              <a:t>Staff-level Oversight from City of Durham Transportation Department and Durham Public Schools Operations</a:t>
            </a:r>
            <a:endParaRPr sz="1800"/>
          </a:p>
        </p:txBody>
      </p:sp>
      <p:pic>
        <p:nvPicPr>
          <p:cNvPr id="56" name="Google Shape;56;p13"/>
          <p:cNvPicPr preferRelativeResize="0"/>
          <p:nvPr/>
        </p:nvPicPr>
        <p:blipFill>
          <a:blip r:embed="rId4">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57" name="Google Shape;57;p13"/>
          <p:cNvPicPr preferRelativeResize="0"/>
          <p:nvPr/>
        </p:nvPicPr>
        <p:blipFill>
          <a:blip r:embed="rId5">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58" name="Google Shape;58;p13"/>
          <p:cNvSpPr txBox="1">
            <a:spLocks noGrp="1"/>
          </p:cNvSpPr>
          <p:nvPr>
            <p:ph type="title"/>
          </p:nvPr>
        </p:nvSpPr>
        <p:spPr>
          <a:xfrm>
            <a:off x="2382025" y="142763"/>
            <a:ext cx="6304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Safe Routes to School Program</a:t>
            </a:r>
            <a:endParaRPr sz="35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t="32535" b="44799"/>
          <a:stretch/>
        </p:blipFill>
        <p:spPr>
          <a:xfrm>
            <a:off x="242425" y="4339233"/>
            <a:ext cx="8832307" cy="804264"/>
          </a:xfrm>
          <a:prstGeom prst="rect">
            <a:avLst/>
          </a:prstGeom>
          <a:noFill/>
          <a:ln>
            <a:noFill/>
          </a:ln>
        </p:spPr>
      </p:pic>
      <p:pic>
        <p:nvPicPr>
          <p:cNvPr id="64" name="Google Shape;64;p14"/>
          <p:cNvPicPr preferRelativeResize="0"/>
          <p:nvPr/>
        </p:nvPicPr>
        <p:blipFill rotWithShape="1">
          <a:blip r:embed="rId4">
            <a:alphaModFix/>
          </a:blip>
          <a:srcRect b="4003"/>
          <a:stretch/>
        </p:blipFill>
        <p:spPr>
          <a:xfrm>
            <a:off x="352875" y="1302825"/>
            <a:ext cx="3905050" cy="2811425"/>
          </a:xfrm>
          <a:prstGeom prst="rect">
            <a:avLst/>
          </a:prstGeom>
          <a:noFill/>
          <a:ln w="38100" cap="flat" cmpd="sng">
            <a:solidFill>
              <a:schemeClr val="dk2"/>
            </a:solidFill>
            <a:prstDash val="solid"/>
            <a:round/>
            <a:headEnd type="none" w="sm" len="sm"/>
            <a:tailEnd type="none" w="sm" len="sm"/>
          </a:ln>
        </p:spPr>
      </p:pic>
      <p:sp>
        <p:nvSpPr>
          <p:cNvPr id="65" name="Google Shape;65;p14"/>
          <p:cNvSpPr txBox="1"/>
          <p:nvPr/>
        </p:nvSpPr>
        <p:spPr>
          <a:xfrm>
            <a:off x="294188" y="902625"/>
            <a:ext cx="402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Walk &amp; Bike to School Events</a:t>
            </a:r>
            <a:endParaRPr b="1"/>
          </a:p>
        </p:txBody>
      </p:sp>
      <p:sp>
        <p:nvSpPr>
          <p:cNvPr id="66" name="Google Shape;66;p14"/>
          <p:cNvSpPr txBox="1"/>
          <p:nvPr/>
        </p:nvSpPr>
        <p:spPr>
          <a:xfrm>
            <a:off x="4827388" y="902625"/>
            <a:ext cx="402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Bike Safety Classes</a:t>
            </a:r>
            <a:endParaRPr b="1"/>
          </a:p>
        </p:txBody>
      </p:sp>
      <p:pic>
        <p:nvPicPr>
          <p:cNvPr id="67" name="Google Shape;67;p14"/>
          <p:cNvPicPr preferRelativeResize="0"/>
          <p:nvPr/>
        </p:nvPicPr>
        <p:blipFill>
          <a:blip r:embed="rId5">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68" name="Google Shape;68;p14"/>
          <p:cNvPicPr preferRelativeResize="0"/>
          <p:nvPr/>
        </p:nvPicPr>
        <p:blipFill>
          <a:blip r:embed="rId6">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69" name="Google Shape;69;p14"/>
          <p:cNvSpPr txBox="1">
            <a:spLocks noGrp="1"/>
          </p:cNvSpPr>
          <p:nvPr>
            <p:ph type="title"/>
          </p:nvPr>
        </p:nvSpPr>
        <p:spPr>
          <a:xfrm>
            <a:off x="2382025" y="142763"/>
            <a:ext cx="6304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Safe Routes to School Program</a:t>
            </a:r>
            <a:endParaRPr sz="3500">
              <a:solidFill>
                <a:srgbClr val="000000"/>
              </a:solidFill>
            </a:endParaRPr>
          </a:p>
        </p:txBody>
      </p:sp>
      <p:pic>
        <p:nvPicPr>
          <p:cNvPr id="70" name="Google Shape;70;p14"/>
          <p:cNvPicPr preferRelativeResize="0"/>
          <p:nvPr/>
        </p:nvPicPr>
        <p:blipFill>
          <a:blip r:embed="rId7">
            <a:alphaModFix/>
          </a:blip>
          <a:stretch>
            <a:fillRect/>
          </a:stretch>
        </p:blipFill>
        <p:spPr>
          <a:xfrm>
            <a:off x="5384250" y="1302825"/>
            <a:ext cx="2951173" cy="28114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322250" y="1176025"/>
            <a:ext cx="3999900" cy="18849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VISION</a:t>
            </a:r>
            <a:endParaRPr sz="1800" b="1"/>
          </a:p>
          <a:p>
            <a:pPr marL="0" lvl="0" indent="0" algn="l" rtl="0">
              <a:lnSpc>
                <a:spcPct val="115000"/>
              </a:lnSpc>
              <a:spcBef>
                <a:spcPts val="1600"/>
              </a:spcBef>
              <a:spcAft>
                <a:spcPts val="0"/>
              </a:spcAft>
              <a:buClr>
                <a:schemeClr val="dk1"/>
              </a:buClr>
              <a:buSzPts val="1100"/>
              <a:buFont typeface="Arial"/>
              <a:buNone/>
            </a:pPr>
            <a:r>
              <a:rPr lang="en" sz="1800">
                <a:solidFill>
                  <a:schemeClr val="dk1"/>
                </a:solidFill>
              </a:rPr>
              <a:t>Everyone should have access to safe, affordable, and sustainable transportation, regardless of who they are or where they live.</a:t>
            </a:r>
            <a:endParaRPr sz="1800"/>
          </a:p>
        </p:txBody>
      </p:sp>
      <p:sp>
        <p:nvSpPr>
          <p:cNvPr id="76" name="Google Shape;76;p15"/>
          <p:cNvSpPr txBox="1">
            <a:spLocks noGrp="1"/>
          </p:cNvSpPr>
          <p:nvPr>
            <p:ph type="body" idx="2"/>
          </p:nvPr>
        </p:nvSpPr>
        <p:spPr>
          <a:xfrm>
            <a:off x="4832425" y="1176025"/>
            <a:ext cx="3923100" cy="18849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MISSION</a:t>
            </a:r>
            <a:endParaRPr sz="1800" b="1"/>
          </a:p>
          <a:p>
            <a:pPr marL="0" lvl="0" indent="0" algn="l" rtl="0">
              <a:lnSpc>
                <a:spcPct val="115000"/>
              </a:lnSpc>
              <a:spcBef>
                <a:spcPts val="1600"/>
              </a:spcBef>
              <a:spcAft>
                <a:spcPts val="0"/>
              </a:spcAft>
              <a:buClr>
                <a:schemeClr val="dk1"/>
              </a:buClr>
              <a:buSzPts val="1100"/>
              <a:buFont typeface="Arial"/>
              <a:buNone/>
            </a:pPr>
            <a:r>
              <a:rPr lang="en" sz="1800">
                <a:solidFill>
                  <a:schemeClr val="dk1"/>
                </a:solidFill>
              </a:rPr>
              <a:t>Through events, advocacy and education, we empower all people to walk, bike, and use transit more often.</a:t>
            </a:r>
            <a:endParaRPr sz="1800"/>
          </a:p>
        </p:txBody>
      </p:sp>
      <p:pic>
        <p:nvPicPr>
          <p:cNvPr id="77" name="Google Shape;77;p15"/>
          <p:cNvPicPr preferRelativeResize="0"/>
          <p:nvPr/>
        </p:nvPicPr>
        <p:blipFill rotWithShape="1">
          <a:blip r:embed="rId3">
            <a:alphaModFix/>
          </a:blip>
          <a:srcRect t="55197" r="3409" b="20223"/>
          <a:stretch/>
        </p:blipFill>
        <p:spPr>
          <a:xfrm>
            <a:off x="499900" y="4130950"/>
            <a:ext cx="8332429" cy="1012548"/>
          </a:xfrm>
          <a:prstGeom prst="rect">
            <a:avLst/>
          </a:prstGeom>
          <a:noFill/>
          <a:ln>
            <a:noFill/>
          </a:ln>
        </p:spPr>
      </p:pic>
      <p:pic>
        <p:nvPicPr>
          <p:cNvPr id="78" name="Google Shape;78;p15"/>
          <p:cNvPicPr preferRelativeResize="0"/>
          <p:nvPr/>
        </p:nvPicPr>
        <p:blipFill>
          <a:blip r:embed="rId4">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79" name="Google Shape;79;p15"/>
          <p:cNvPicPr preferRelativeResize="0"/>
          <p:nvPr/>
        </p:nvPicPr>
        <p:blipFill>
          <a:blip r:embed="rId5">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80" name="Google Shape;80;p15"/>
          <p:cNvSpPr txBox="1">
            <a:spLocks noGrp="1"/>
          </p:cNvSpPr>
          <p:nvPr>
            <p:ph type="title"/>
          </p:nvPr>
        </p:nvSpPr>
        <p:spPr>
          <a:xfrm>
            <a:off x="3175200" y="142763"/>
            <a:ext cx="3706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Bike Durham</a:t>
            </a:r>
            <a:endParaRPr sz="35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86" name="Google Shape;86;p16"/>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87" name="Google Shape;87;p16"/>
          <p:cNvSpPr txBox="1">
            <a:spLocks noGrp="1"/>
          </p:cNvSpPr>
          <p:nvPr>
            <p:ph type="title"/>
          </p:nvPr>
        </p:nvSpPr>
        <p:spPr>
          <a:xfrm>
            <a:off x="2382025" y="142763"/>
            <a:ext cx="6304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Walk &amp; Bike to School Events</a:t>
            </a:r>
            <a:endParaRPr sz="3500">
              <a:solidFill>
                <a:srgbClr val="000000"/>
              </a:solidFill>
            </a:endParaRPr>
          </a:p>
        </p:txBody>
      </p:sp>
      <p:pic>
        <p:nvPicPr>
          <p:cNvPr id="88" name="Google Shape;88;p16"/>
          <p:cNvPicPr preferRelativeResize="0"/>
          <p:nvPr/>
        </p:nvPicPr>
        <p:blipFill>
          <a:blip r:embed="rId5">
            <a:alphaModFix/>
          </a:blip>
          <a:stretch>
            <a:fillRect/>
          </a:stretch>
        </p:blipFill>
        <p:spPr>
          <a:xfrm>
            <a:off x="4470950" y="795000"/>
            <a:ext cx="3954299" cy="2965720"/>
          </a:xfrm>
          <a:prstGeom prst="rect">
            <a:avLst/>
          </a:prstGeom>
          <a:noFill/>
          <a:ln w="38100" cap="flat" cmpd="sng">
            <a:solidFill>
              <a:srgbClr val="505050"/>
            </a:solidFill>
            <a:prstDash val="solid"/>
            <a:round/>
            <a:headEnd type="none" w="sm" len="sm"/>
            <a:tailEnd type="none" w="sm" len="sm"/>
          </a:ln>
        </p:spPr>
      </p:pic>
      <p:pic>
        <p:nvPicPr>
          <p:cNvPr id="89" name="Google Shape;89;p16"/>
          <p:cNvPicPr preferRelativeResize="0"/>
          <p:nvPr/>
        </p:nvPicPr>
        <p:blipFill rotWithShape="1">
          <a:blip r:embed="rId6">
            <a:alphaModFix/>
          </a:blip>
          <a:srcRect t="81871" r="1136" b="2684"/>
          <a:stretch/>
        </p:blipFill>
        <p:spPr>
          <a:xfrm>
            <a:off x="389425" y="4415625"/>
            <a:ext cx="8365152" cy="727874"/>
          </a:xfrm>
          <a:prstGeom prst="rect">
            <a:avLst/>
          </a:prstGeom>
          <a:noFill/>
          <a:ln>
            <a:noFill/>
          </a:ln>
        </p:spPr>
      </p:pic>
      <p:pic>
        <p:nvPicPr>
          <p:cNvPr id="90" name="Google Shape;90;p16"/>
          <p:cNvPicPr preferRelativeResize="0"/>
          <p:nvPr/>
        </p:nvPicPr>
        <p:blipFill>
          <a:blip r:embed="rId7">
            <a:alphaModFix/>
          </a:blip>
          <a:stretch>
            <a:fillRect/>
          </a:stretch>
        </p:blipFill>
        <p:spPr>
          <a:xfrm>
            <a:off x="130975" y="1980150"/>
            <a:ext cx="4166149" cy="2093521"/>
          </a:xfrm>
          <a:prstGeom prst="rect">
            <a:avLst/>
          </a:prstGeom>
          <a:noFill/>
          <a:ln>
            <a:noFill/>
          </a:ln>
        </p:spPr>
      </p:pic>
      <p:sp>
        <p:nvSpPr>
          <p:cNvPr id="91" name="Google Shape;91;p16"/>
          <p:cNvSpPr txBox="1">
            <a:spLocks noGrp="1"/>
          </p:cNvSpPr>
          <p:nvPr>
            <p:ph type="title"/>
          </p:nvPr>
        </p:nvSpPr>
        <p:spPr>
          <a:xfrm>
            <a:off x="174675" y="909900"/>
            <a:ext cx="3954300" cy="975300"/>
          </a:xfrm>
          <a:prstGeom prst="rect">
            <a:avLst/>
          </a:prstGeom>
          <a:ln w="38100" cap="flat" cmpd="sng">
            <a:solidFill>
              <a:srgbClr val="5050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In October 2021, 13 Elementary DPS participated including more than 5,000 students.</a:t>
            </a:r>
            <a:endParaRPr sz="1800"/>
          </a:p>
          <a:p>
            <a:pPr marL="0" lvl="0" indent="0" algn="l" rtl="0">
              <a:spcBef>
                <a:spcPts val="0"/>
              </a:spcBef>
              <a:spcAft>
                <a:spcPts val="0"/>
              </a:spcAft>
              <a:buNone/>
            </a:pPr>
            <a:endParaRPr sz="1200">
              <a:highlight>
                <a:srgbClr val="FFFFFF"/>
              </a:highlight>
            </a:endParaRPr>
          </a:p>
          <a:p>
            <a:pPr marL="0" lvl="0" indent="0" algn="l" rtl="0">
              <a:spcBef>
                <a:spcPts val="0"/>
              </a:spcBef>
              <a:spcAft>
                <a:spcPts val="0"/>
              </a:spcAft>
              <a:buNone/>
            </a:pPr>
            <a:endParaRPr sz="1200">
              <a:highlight>
                <a:srgbClr val="FFFFFF"/>
              </a:highlight>
            </a:endParaRPr>
          </a:p>
          <a:p>
            <a:pPr marL="0" lvl="0" indent="0" algn="l" rtl="0">
              <a:spcBef>
                <a:spcPts val="0"/>
              </a:spcBef>
              <a:spcAft>
                <a:spcPts val="0"/>
              </a:spcAft>
              <a:buNone/>
            </a:pPr>
            <a:endParaRPr sz="1200">
              <a:highlight>
                <a:srgbClr val="FFFFFF"/>
              </a:highlight>
            </a:endParaRPr>
          </a:p>
          <a:p>
            <a:pPr marL="0" lvl="0" indent="0" algn="l" rtl="0">
              <a:spcBef>
                <a:spcPts val="0"/>
              </a:spcBef>
              <a:spcAft>
                <a:spcPts val="0"/>
              </a:spcAft>
              <a:buNone/>
            </a:pPr>
            <a:endParaRPr sz="1200">
              <a:highlight>
                <a:srgbClr val="FFFFFF"/>
              </a:highlight>
            </a:endParaRPr>
          </a:p>
        </p:txBody>
      </p:sp>
      <p:sp>
        <p:nvSpPr>
          <p:cNvPr id="92" name="Google Shape;92;p16"/>
          <p:cNvSpPr txBox="1"/>
          <p:nvPr/>
        </p:nvSpPr>
        <p:spPr>
          <a:xfrm>
            <a:off x="4650125" y="3745275"/>
            <a:ext cx="419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For more info visit </a:t>
            </a:r>
            <a:r>
              <a:rPr lang="en" u="sng">
                <a:solidFill>
                  <a:schemeClr val="hlink"/>
                </a:solidFill>
                <a:hlinkClick r:id="rId8"/>
              </a:rPr>
              <a:t>bikedurham.org/safe-routes-to-school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a:blip r:embed="rId3">
            <a:alphaModFix/>
          </a:blip>
          <a:stretch>
            <a:fillRect/>
          </a:stretch>
        </p:blipFill>
        <p:spPr>
          <a:xfrm>
            <a:off x="42175" y="63225"/>
            <a:ext cx="1079064" cy="731775"/>
          </a:xfrm>
          <a:prstGeom prst="rect">
            <a:avLst/>
          </a:prstGeom>
          <a:noFill/>
          <a:ln w="25400" cap="flat" cmpd="sng">
            <a:solidFill>
              <a:schemeClr val="lt1"/>
            </a:solidFill>
            <a:prstDash val="solid"/>
            <a:miter lim="8000"/>
            <a:headEnd type="none" w="sm" len="sm"/>
            <a:tailEnd type="none" w="sm" len="sm"/>
          </a:ln>
        </p:spPr>
      </p:pic>
      <p:pic>
        <p:nvPicPr>
          <p:cNvPr id="98" name="Google Shape;98;p17"/>
          <p:cNvPicPr preferRelativeResize="0"/>
          <p:nvPr/>
        </p:nvPicPr>
        <p:blipFill>
          <a:blip r:embed="rId4">
            <a:alphaModFix/>
          </a:blip>
          <a:stretch>
            <a:fillRect/>
          </a:stretch>
        </p:blipFill>
        <p:spPr>
          <a:xfrm>
            <a:off x="1260300" y="63225"/>
            <a:ext cx="731750" cy="731775"/>
          </a:xfrm>
          <a:prstGeom prst="rect">
            <a:avLst/>
          </a:prstGeom>
          <a:noFill/>
          <a:ln w="9525" cap="flat" cmpd="sng">
            <a:solidFill>
              <a:schemeClr val="lt1"/>
            </a:solidFill>
            <a:prstDash val="solid"/>
            <a:miter lim="8000"/>
            <a:headEnd type="none" w="sm" len="sm"/>
            <a:tailEnd type="none" w="sm" len="sm"/>
          </a:ln>
        </p:spPr>
      </p:pic>
      <p:sp>
        <p:nvSpPr>
          <p:cNvPr id="99" name="Google Shape;99;p17"/>
          <p:cNvSpPr txBox="1">
            <a:spLocks noGrp="1"/>
          </p:cNvSpPr>
          <p:nvPr>
            <p:ph type="title"/>
          </p:nvPr>
        </p:nvSpPr>
        <p:spPr>
          <a:xfrm>
            <a:off x="2382025" y="142763"/>
            <a:ext cx="63048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300" b="1">
                <a:solidFill>
                  <a:srgbClr val="000000"/>
                </a:solidFill>
              </a:rPr>
              <a:t>Walk &amp; Bike to School Events</a:t>
            </a:r>
            <a:endParaRPr sz="3500">
              <a:solidFill>
                <a:srgbClr val="000000"/>
              </a:solidFill>
            </a:endParaRPr>
          </a:p>
        </p:txBody>
      </p:sp>
      <p:pic>
        <p:nvPicPr>
          <p:cNvPr id="100" name="Google Shape;100;p17"/>
          <p:cNvPicPr preferRelativeResize="0"/>
          <p:nvPr/>
        </p:nvPicPr>
        <p:blipFill>
          <a:blip r:embed="rId5">
            <a:alphaModFix/>
          </a:blip>
          <a:stretch>
            <a:fillRect/>
          </a:stretch>
        </p:blipFill>
        <p:spPr>
          <a:xfrm>
            <a:off x="152400" y="1373100"/>
            <a:ext cx="3863327" cy="2897499"/>
          </a:xfrm>
          <a:prstGeom prst="rect">
            <a:avLst/>
          </a:prstGeom>
          <a:noFill/>
          <a:ln w="38100" cap="flat" cmpd="sng">
            <a:solidFill>
              <a:schemeClr val="dk2"/>
            </a:solidFill>
            <a:prstDash val="solid"/>
            <a:round/>
            <a:headEnd type="none" w="sm" len="sm"/>
            <a:tailEnd type="none" w="sm" len="sm"/>
          </a:ln>
        </p:spPr>
      </p:pic>
      <p:pic>
        <p:nvPicPr>
          <p:cNvPr id="101" name="Google Shape;101;p17"/>
          <p:cNvPicPr preferRelativeResize="0"/>
          <p:nvPr/>
        </p:nvPicPr>
        <p:blipFill rotWithShape="1">
          <a:blip r:embed="rId6">
            <a:alphaModFix/>
          </a:blip>
          <a:srcRect t="32535" b="44799"/>
          <a:stretch/>
        </p:blipFill>
        <p:spPr>
          <a:xfrm>
            <a:off x="242425" y="4339233"/>
            <a:ext cx="8832307" cy="804264"/>
          </a:xfrm>
          <a:prstGeom prst="rect">
            <a:avLst/>
          </a:prstGeom>
          <a:noFill/>
          <a:ln>
            <a:noFill/>
          </a:ln>
        </p:spPr>
      </p:pic>
      <p:pic>
        <p:nvPicPr>
          <p:cNvPr id="102" name="Google Shape;102;p17"/>
          <p:cNvPicPr preferRelativeResize="0"/>
          <p:nvPr/>
        </p:nvPicPr>
        <p:blipFill>
          <a:blip r:embed="rId7">
            <a:alphaModFix/>
          </a:blip>
          <a:stretch>
            <a:fillRect/>
          </a:stretch>
        </p:blipFill>
        <p:spPr>
          <a:xfrm>
            <a:off x="4280889" y="1444913"/>
            <a:ext cx="2978135" cy="2616061"/>
          </a:xfrm>
          <a:prstGeom prst="rect">
            <a:avLst/>
          </a:prstGeom>
          <a:noFill/>
          <a:ln w="38100" cap="flat" cmpd="sng">
            <a:solidFill>
              <a:schemeClr val="dk2"/>
            </a:solidFill>
            <a:prstDash val="solid"/>
            <a:round/>
            <a:headEnd type="none" w="sm" len="sm"/>
            <a:tailEnd type="none" w="sm" len="sm"/>
          </a:ln>
        </p:spPr>
      </p:pic>
      <p:pic>
        <p:nvPicPr>
          <p:cNvPr id="103" name="Google Shape;103;p17"/>
          <p:cNvPicPr preferRelativeResize="0"/>
          <p:nvPr/>
        </p:nvPicPr>
        <p:blipFill>
          <a:blip r:embed="rId8">
            <a:alphaModFix/>
          </a:blip>
          <a:stretch>
            <a:fillRect/>
          </a:stretch>
        </p:blipFill>
        <p:spPr>
          <a:xfrm>
            <a:off x="7114378" y="1943649"/>
            <a:ext cx="1344000" cy="2395576"/>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1098</Words>
  <Application>Microsoft Office PowerPoint</Application>
  <PresentationFormat>On-screen Show (16:9)</PresentationFormat>
  <Paragraphs>98</Paragraphs>
  <Slides>21</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Gill Sans</vt:lpstr>
      <vt:lpstr>Merriweather Sans</vt:lpstr>
      <vt:lpstr>Simple Light</vt:lpstr>
      <vt:lpstr>1_Office Theme</vt:lpstr>
      <vt:lpstr>PowerPoint Presentation</vt:lpstr>
      <vt:lpstr>Overview of the Durham   Safe Routes to School Program</vt:lpstr>
      <vt:lpstr>Agenda</vt:lpstr>
      <vt:lpstr>Bike durham presentation</vt:lpstr>
      <vt:lpstr>Safe Routes to School Program</vt:lpstr>
      <vt:lpstr>Safe Routes to School Program</vt:lpstr>
      <vt:lpstr>Bike Durham</vt:lpstr>
      <vt:lpstr>Walk &amp; Bike to School Events</vt:lpstr>
      <vt:lpstr>Walk &amp; Bike to School Events</vt:lpstr>
      <vt:lpstr>Walk &amp; Bike to School Events</vt:lpstr>
      <vt:lpstr>A series of 4 classes that helps to give the students (4th or 5th graders) the tips, tools and techniques to safely wear a bike helmet, ride with balance on a bike and navigate through basic traffic. The course is taught in campus and not on the road. Fall 2021 (completed) Merrick-Moore, Spring Valley, and Eastway Spring 2022 (planned) Glenn, Creekside, Eno Valley, and YE Smith</vt:lpstr>
      <vt:lpstr>Bicycle Safety Course</vt:lpstr>
      <vt:lpstr>Bicycle Safety Course</vt:lpstr>
      <vt:lpstr>Bicycle Safety Course</vt:lpstr>
      <vt:lpstr>Bicycle Safety Course</vt:lpstr>
      <vt:lpstr>Bicycle Safety Course</vt:lpstr>
      <vt:lpstr>Bicycle Safety Course</vt:lpstr>
      <vt:lpstr>What next?</vt:lpstr>
      <vt:lpstr>Future Impact</vt:lpstr>
      <vt:lpstr>Join Us in Creating Safe Routes to School</vt:lpstr>
      <vt:lpstr>Questions &amp; considerations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Mathew Palmer</dc:creator>
  <cp:lastModifiedBy>Mathew Palmer</cp:lastModifiedBy>
  <cp:revision>1</cp:revision>
  <dcterms:modified xsi:type="dcterms:W3CDTF">2022-01-25T18:18:35Z</dcterms:modified>
</cp:coreProperties>
</file>