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402A02-B281-4C91-9997-FB15F44B951F}" v="1" dt="2024-05-08T10:06:06.8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415" autoAdjust="0"/>
  </p:normalViewPr>
  <p:slideViewPr>
    <p:cSldViewPr snapToGrid="0">
      <p:cViewPr varScale="1">
        <p:scale>
          <a:sx n="55" d="100"/>
          <a:sy n="55" d="100"/>
        </p:scale>
        <p:origin x="10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Diner" userId="2666d9de-6394-4520-93b9-451893a6274e" providerId="ADAL" clId="{24402A02-B281-4C91-9997-FB15F44B951F}"/>
    <pc:docChg chg="undo custSel delSld modSld">
      <pc:chgData name="Alex Diner" userId="2666d9de-6394-4520-93b9-451893a6274e" providerId="ADAL" clId="{24402A02-B281-4C91-9997-FB15F44B951F}" dt="2024-05-08T10:06:09.089" v="458" actId="1076"/>
      <pc:docMkLst>
        <pc:docMk/>
      </pc:docMkLst>
      <pc:sldChg chg="modSp mod">
        <pc:chgData name="Alex Diner" userId="2666d9de-6394-4520-93b9-451893a6274e" providerId="ADAL" clId="{24402A02-B281-4C91-9997-FB15F44B951F}" dt="2024-05-08T09:25:49.313" v="30" actId="20577"/>
        <pc:sldMkLst>
          <pc:docMk/>
          <pc:sldMk cId="1018860172" sldId="258"/>
        </pc:sldMkLst>
        <pc:spChg chg="mod">
          <ac:chgData name="Alex Diner" userId="2666d9de-6394-4520-93b9-451893a6274e" providerId="ADAL" clId="{24402A02-B281-4C91-9997-FB15F44B951F}" dt="2024-05-08T09:25:49.313" v="30" actId="20577"/>
          <ac:spMkLst>
            <pc:docMk/>
            <pc:sldMk cId="1018860172" sldId="258"/>
            <ac:spMk id="2" creationId="{4666E28E-2205-2243-3C5D-9A4FAEA3A1C5}"/>
          </ac:spMkLst>
        </pc:spChg>
      </pc:sldChg>
      <pc:sldChg chg="modSp mod">
        <pc:chgData name="Alex Diner" userId="2666d9de-6394-4520-93b9-451893a6274e" providerId="ADAL" clId="{24402A02-B281-4C91-9997-FB15F44B951F}" dt="2024-05-08T09:30:54.813" v="32" actId="2711"/>
        <pc:sldMkLst>
          <pc:docMk/>
          <pc:sldMk cId="64709850" sldId="259"/>
        </pc:sldMkLst>
        <pc:spChg chg="mod">
          <ac:chgData name="Alex Diner" userId="2666d9de-6394-4520-93b9-451893a6274e" providerId="ADAL" clId="{24402A02-B281-4C91-9997-FB15F44B951F}" dt="2024-05-08T09:30:54.813" v="32" actId="2711"/>
          <ac:spMkLst>
            <pc:docMk/>
            <pc:sldMk cId="64709850" sldId="259"/>
            <ac:spMk id="2" creationId="{EF5C7EA4-C046-8ACE-E069-0886DA5A3FB6}"/>
          </ac:spMkLst>
        </pc:spChg>
      </pc:sldChg>
      <pc:sldChg chg="modSp mod">
        <pc:chgData name="Alex Diner" userId="2666d9de-6394-4520-93b9-451893a6274e" providerId="ADAL" clId="{24402A02-B281-4C91-9997-FB15F44B951F}" dt="2024-05-08T09:37:20.038" v="34" actId="255"/>
        <pc:sldMkLst>
          <pc:docMk/>
          <pc:sldMk cId="1033908720" sldId="260"/>
        </pc:sldMkLst>
        <pc:spChg chg="mod">
          <ac:chgData name="Alex Diner" userId="2666d9de-6394-4520-93b9-451893a6274e" providerId="ADAL" clId="{24402A02-B281-4C91-9997-FB15F44B951F}" dt="2024-05-08T09:37:20.038" v="34" actId="255"/>
          <ac:spMkLst>
            <pc:docMk/>
            <pc:sldMk cId="1033908720" sldId="260"/>
            <ac:spMk id="2" creationId="{3005FE04-6406-9F65-493C-6740FC742E38}"/>
          </ac:spMkLst>
        </pc:spChg>
      </pc:sldChg>
      <pc:sldChg chg="modSp mod">
        <pc:chgData name="Alex Diner" userId="2666d9de-6394-4520-93b9-451893a6274e" providerId="ADAL" clId="{24402A02-B281-4C91-9997-FB15F44B951F}" dt="2024-05-08T09:39:41.763" v="36" actId="255"/>
        <pc:sldMkLst>
          <pc:docMk/>
          <pc:sldMk cId="1036555090" sldId="261"/>
        </pc:sldMkLst>
        <pc:spChg chg="mod">
          <ac:chgData name="Alex Diner" userId="2666d9de-6394-4520-93b9-451893a6274e" providerId="ADAL" clId="{24402A02-B281-4C91-9997-FB15F44B951F}" dt="2024-05-08T09:39:41.763" v="36" actId="255"/>
          <ac:spMkLst>
            <pc:docMk/>
            <pc:sldMk cId="1036555090" sldId="261"/>
            <ac:spMk id="2" creationId="{9C99F9FE-ECEF-8CA2-404A-91947F4413E5}"/>
          </ac:spMkLst>
        </pc:spChg>
      </pc:sldChg>
      <pc:sldChg chg="del">
        <pc:chgData name="Alex Diner" userId="2666d9de-6394-4520-93b9-451893a6274e" providerId="ADAL" clId="{24402A02-B281-4C91-9997-FB15F44B951F}" dt="2024-05-08T09:42:15.180" v="37" actId="2696"/>
        <pc:sldMkLst>
          <pc:docMk/>
          <pc:sldMk cId="2953927500" sldId="263"/>
        </pc:sldMkLst>
      </pc:sldChg>
      <pc:sldChg chg="addSp modSp mod">
        <pc:chgData name="Alex Diner" userId="2666d9de-6394-4520-93b9-451893a6274e" providerId="ADAL" clId="{24402A02-B281-4C91-9997-FB15F44B951F}" dt="2024-05-08T10:06:09.089" v="458" actId="1076"/>
        <pc:sldMkLst>
          <pc:docMk/>
          <pc:sldMk cId="2224834379" sldId="266"/>
        </pc:sldMkLst>
        <pc:spChg chg="mod">
          <ac:chgData name="Alex Diner" userId="2666d9de-6394-4520-93b9-451893a6274e" providerId="ADAL" clId="{24402A02-B281-4C91-9997-FB15F44B951F}" dt="2024-05-08T09:59:52.080" v="39" actId="255"/>
          <ac:spMkLst>
            <pc:docMk/>
            <pc:sldMk cId="2224834379" sldId="266"/>
            <ac:spMk id="2" creationId="{8F44F09C-A7FE-D36B-893E-5887BC7DC6CB}"/>
          </ac:spMkLst>
        </pc:spChg>
        <pc:spChg chg="mod">
          <ac:chgData name="Alex Diner" userId="2666d9de-6394-4520-93b9-451893a6274e" providerId="ADAL" clId="{24402A02-B281-4C91-9997-FB15F44B951F}" dt="2024-05-08T10:05:53.082" v="456" actId="2711"/>
          <ac:spMkLst>
            <pc:docMk/>
            <pc:sldMk cId="2224834379" sldId="266"/>
            <ac:spMk id="3" creationId="{55F7AF78-8C5A-4CF1-0379-3D1245437B27}"/>
          </ac:spMkLst>
        </pc:spChg>
        <pc:picChg chg="add mod">
          <ac:chgData name="Alex Diner" userId="2666d9de-6394-4520-93b9-451893a6274e" providerId="ADAL" clId="{24402A02-B281-4C91-9997-FB15F44B951F}" dt="2024-05-08T10:06:09.089" v="458" actId="1076"/>
          <ac:picMkLst>
            <pc:docMk/>
            <pc:sldMk cId="2224834379" sldId="266"/>
            <ac:picMk id="4" creationId="{2D194740-F538-3D14-57F0-997C3BA3AAC6}"/>
          </ac:picMkLst>
        </pc:picChg>
      </pc:sldChg>
      <pc:sldChg chg="modSp mod">
        <pc:chgData name="Alex Diner" userId="2666d9de-6394-4520-93b9-451893a6274e" providerId="ADAL" clId="{24402A02-B281-4C91-9997-FB15F44B951F}" dt="2024-05-08T09:23:25.280" v="2" actId="27636"/>
        <pc:sldMkLst>
          <pc:docMk/>
          <pc:sldMk cId="409046140" sldId="267"/>
        </pc:sldMkLst>
        <pc:spChg chg="mod">
          <ac:chgData name="Alex Diner" userId="2666d9de-6394-4520-93b9-451893a6274e" providerId="ADAL" clId="{24402A02-B281-4C91-9997-FB15F44B951F}" dt="2024-05-08T09:23:25.280" v="2" actId="27636"/>
          <ac:spMkLst>
            <pc:docMk/>
            <pc:sldMk cId="409046140" sldId="267"/>
            <ac:spMk id="2" creationId="{3FD1144B-C2B9-5579-4546-11615880007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0A6AB-F6B8-809B-6141-84408B283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521AF6-9702-F248-1191-2BD0E41CFC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88FD2-DDD2-0E15-CEB5-34385D7E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128B-3F52-48F1-B91C-93B3AB3D3E01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7B4EE-9B2B-904F-E495-C0A85C3D0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49490-6EDA-152F-C699-4AEBFCC7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853B-DD92-43A0-9241-95520151A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10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88A6F-92E7-D2C5-E56C-A0EE33CA3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52FF2E-29A4-0682-2D79-9B75C3EA0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C5F84-A118-7326-0DA4-4D8A8B07B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128B-3F52-48F1-B91C-93B3AB3D3E01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BCD5D-7E83-D9E7-CD72-E058F9E08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CAE63-C579-6C37-6AB3-B998D7BD0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853B-DD92-43A0-9241-95520151A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85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DBC753-6CB9-89FD-18AC-61E6C6D834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341D09-BD2E-20E3-95A0-B2103206C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E0126-9960-AF01-1ACB-8C7F3A990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128B-3F52-48F1-B91C-93B3AB3D3E01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023C4-66EA-495E-8EE4-4A51768FB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A014A-2084-FCAC-B0D6-7D8D5042D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853B-DD92-43A0-9241-95520151A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59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A3E4-6B82-CF71-06DB-9FE2D6FB5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A7CC9-F706-A9AA-5121-2B2FFDFD9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64873-386C-45AD-9BA6-8F6666151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128B-3F52-48F1-B91C-93B3AB3D3E01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856D8-6617-3AE3-33B8-3C905AB4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A6B48-1B3D-165C-06E9-C47C2B3A2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853B-DD92-43A0-9241-95520151A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93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6DB5A-9548-09B8-20B4-6ABDA2D7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5B036-833E-B3FA-FABC-C7E8786BB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BCAB9-BECF-AD7A-4788-E3B9F6080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128B-3F52-48F1-B91C-93B3AB3D3E01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D55FF-16AA-EC9F-A895-D1AAE702A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D8318-9C9E-0049-16E4-5F51A252C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853B-DD92-43A0-9241-95520151A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62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EB13B-9A11-FA5F-4ECD-E5F0D591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F0A05-E566-B03E-802B-0CC88E659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24CC6-EDC5-6690-F62A-DF191B217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3FEA-65DD-19E5-074C-547B1D3B8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128B-3F52-48F1-B91C-93B3AB3D3E01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A116F-8CB7-48E3-1D45-216E7508C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6A57D-737D-E686-C0B2-D6E2DB624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853B-DD92-43A0-9241-95520151A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077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3D609-8EE8-3253-AB25-0C812E48C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76912-5F25-5E22-0C84-0FDD53BD9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878F0-7EAE-F26C-3E74-48923FCB6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F4D930-629D-648C-B235-C6AB195B1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AE52CE-A72A-7B69-3796-7C79636868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8011B4-D955-D503-4B7D-A891A5B5C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128B-3F52-48F1-B91C-93B3AB3D3E01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C46807-5EB3-DBE4-09BB-0A269124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AF14B6-E6FE-E603-30E7-B9E91B0CB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853B-DD92-43A0-9241-95520151A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35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DB3C7-742A-3F06-47F2-2D217B006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B29337-6D9A-2FFD-5CF7-87DC084F0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128B-3F52-48F1-B91C-93B3AB3D3E01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B1A979-2F7F-6AF8-5288-7617CADDC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61892-DB9D-0580-5A28-6DAC6CCB4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853B-DD92-43A0-9241-95520151A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34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136B95-6F85-0CBE-D373-58629F123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128B-3F52-48F1-B91C-93B3AB3D3E01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11E251-272C-3290-D494-42A8D0431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9D3C1-7E6D-D735-7279-23310D1B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853B-DD92-43A0-9241-95520151A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8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AF970-2F61-25A7-A643-79EDFDDBD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49DD0-770E-06D3-5997-6DDBA78F8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AC0C5-3DB2-2C32-1FD8-AB665D83E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F480B-666F-E338-7EA9-BA24D1098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128B-3F52-48F1-B91C-93B3AB3D3E01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8FC12-0576-FABF-9346-80C7E98B4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44F7F-9DF3-4671-2B51-A1DCF0FB8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853B-DD92-43A0-9241-95520151A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99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6A58A-E6CD-8AB4-F87E-8FC57BC4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56FC1E-DA48-9C43-D64F-81D7A2C0DE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4D54BB-A850-0BAB-A1FE-AD7103165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F836B-590E-C1DB-C53B-AB0035977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128B-3F52-48F1-B91C-93B3AB3D3E01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4D0A0-3477-1DC5-AB79-2F2206376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3CD9C-9E21-249B-F1B5-E720EFB3E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853B-DD92-43A0-9241-95520151A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57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65DBD8-EE08-3E64-5F31-77191CBA5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41B59-A657-03CD-F6B3-1CA181FC8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E8E75-DC0A-6381-1F21-50B8F01BCD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E128B-3F52-48F1-B91C-93B3AB3D3E01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F0CB1-BF86-24FC-2E64-237FDBC73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85BB7-D687-7C83-31F2-FE4F76D87C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C853B-DD92-43A0-9241-95520151A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34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D1A6-F7CD-279D-A671-7621C58B60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Palatino Linotype" panose="02040502050505030304" pitchFamily="18" charset="0"/>
              </a:rPr>
              <a:t>BUYING BACK BETTER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BE9DE8-A41A-4676-B6A6-E10A7CEC64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GB" i="1" dirty="0">
                <a:latin typeface="Palatino Linotype" panose="02040502050505030304" pitchFamily="18" charset="0"/>
              </a:rPr>
              <a:t>How social housing acquisitions in London can tackle homelessness and help councils avert bankruptcy</a:t>
            </a:r>
          </a:p>
          <a:p>
            <a:pPr algn="l"/>
            <a:endParaRPr lang="en-GB" i="1" dirty="0">
              <a:latin typeface="Palatino Linotype" panose="02040502050505030304" pitchFamily="18" charset="0"/>
            </a:endParaRPr>
          </a:p>
          <a:p>
            <a:pPr algn="l"/>
            <a:r>
              <a:rPr lang="en-GB" b="1" dirty="0">
                <a:latin typeface="Palatino Linotype" panose="02040502050505030304" pitchFamily="18" charset="0"/>
              </a:rPr>
              <a:t>ALEX DINER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E030EB-5706-98C8-AF41-70B9838213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58" y="587287"/>
            <a:ext cx="2868788" cy="122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145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1144B-C2B9-5579-4546-116158800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0661"/>
          </a:xfrm>
        </p:spPr>
        <p:txBody>
          <a:bodyPr>
            <a:normAutofit/>
          </a:bodyPr>
          <a:lstStyle/>
          <a:p>
            <a:r>
              <a:rPr lang="en-GB" sz="3000" dirty="0">
                <a:latin typeface="Palatino Linotype" panose="02040502050505030304" pitchFamily="18" charset="0"/>
              </a:rPr>
              <a:t>The scale of the homelessness crisis in London (1)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89ED7B3-C5A2-7A70-3380-203E478866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5247" y="1105786"/>
            <a:ext cx="8165804" cy="5592726"/>
          </a:xfrm>
        </p:spPr>
      </p:pic>
    </p:spTree>
    <p:extLst>
      <p:ext uri="{BB962C8B-B14F-4D97-AF65-F5344CB8AC3E}">
        <p14:creationId xmlns:p14="http://schemas.microsoft.com/office/powerpoint/2010/main" val="40904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6E28E-2205-2243-3C5D-9A4FAEA3A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926"/>
          </a:xfrm>
        </p:spPr>
        <p:txBody>
          <a:bodyPr>
            <a:normAutofit/>
          </a:bodyPr>
          <a:lstStyle/>
          <a:p>
            <a:r>
              <a:rPr lang="en-GB" sz="3000" dirty="0">
                <a:latin typeface="Palatino Linotype" panose="02040502050505030304" pitchFamily="18" charset="0"/>
              </a:rPr>
              <a:t>The scale of the homelessness crisis in London (2)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4605B71-A7A0-EADB-61A5-AB12C4AC10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4856" y="1127052"/>
            <a:ext cx="7240772" cy="5365821"/>
          </a:xfrm>
        </p:spPr>
      </p:pic>
    </p:spTree>
    <p:extLst>
      <p:ext uri="{BB962C8B-B14F-4D97-AF65-F5344CB8AC3E}">
        <p14:creationId xmlns:p14="http://schemas.microsoft.com/office/powerpoint/2010/main" val="1018860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C7EA4-C046-8ACE-E069-0886DA5A3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>
                <a:latin typeface="Palatino Linotype" panose="02040502050505030304" pitchFamily="18" charset="0"/>
              </a:rPr>
              <a:t>Why now is the time for acquisitions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11EBDDF-78BF-3EAB-CFD3-AB0F389385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1" y="1403498"/>
            <a:ext cx="7166344" cy="5089377"/>
          </a:xfrm>
        </p:spPr>
      </p:pic>
    </p:spTree>
    <p:extLst>
      <p:ext uri="{BB962C8B-B14F-4D97-AF65-F5344CB8AC3E}">
        <p14:creationId xmlns:p14="http://schemas.microsoft.com/office/powerpoint/2010/main" val="64709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5FE04-6406-9F65-493C-6740FC742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>
                <a:latin typeface="Palatino Linotype" panose="02040502050505030304" pitchFamily="18" charset="0"/>
              </a:rPr>
              <a:t>Right to Buy Back (RTBB): the headlines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ACF378C-1288-570B-09B4-CCFE26A53C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7898" y="1446028"/>
            <a:ext cx="7878725" cy="5046847"/>
          </a:xfrm>
        </p:spPr>
      </p:pic>
    </p:spTree>
    <p:extLst>
      <p:ext uri="{BB962C8B-B14F-4D97-AF65-F5344CB8AC3E}">
        <p14:creationId xmlns:p14="http://schemas.microsoft.com/office/powerpoint/2010/main" val="103390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9F9FE-ECEF-8CA2-404A-91947F441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>
                <a:latin typeface="Palatino Linotype" panose="02040502050505030304" pitchFamily="18" charset="0"/>
              </a:rPr>
              <a:t>RTBB: matching purchases with need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3089541E-9D11-8E5D-B49C-068A8A2DB4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7777" y="1414130"/>
            <a:ext cx="7485321" cy="5326912"/>
          </a:xfrm>
        </p:spPr>
      </p:pic>
    </p:spTree>
    <p:extLst>
      <p:ext uri="{BB962C8B-B14F-4D97-AF65-F5344CB8AC3E}">
        <p14:creationId xmlns:p14="http://schemas.microsoft.com/office/powerpoint/2010/main" val="1036555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47EB93-729C-4956-E89E-F497F35834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2447" y="170121"/>
            <a:ext cx="8314660" cy="6762307"/>
          </a:xfrm>
        </p:spPr>
      </p:pic>
    </p:spTree>
    <p:extLst>
      <p:ext uri="{BB962C8B-B14F-4D97-AF65-F5344CB8AC3E}">
        <p14:creationId xmlns:p14="http://schemas.microsoft.com/office/powerpoint/2010/main" val="3177864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4F09C-A7FE-D36B-893E-5887BC7DC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>
                <a:latin typeface="Palatino Linotype" panose="02040502050505030304" pitchFamily="18" charset="0"/>
              </a:rPr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7AF78-8C5A-4CF1-0379-3D1245437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2147"/>
            <a:ext cx="10515600" cy="489481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GB" dirty="0">
              <a:latin typeface="Palatino Linotype" panose="0204050205050503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Palatino Linotype" panose="02040502050505030304" pitchFamily="18" charset="0"/>
              </a:rPr>
              <a:t>Commit to new AHP beyond 2026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Palatino Linotype" panose="02040502050505030304" pitchFamily="18" charset="0"/>
              </a:rPr>
              <a:t>National conversion fund to enable acquisitions across country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Palatino Linotype" panose="02040502050505030304" pitchFamily="18" charset="0"/>
              </a:rPr>
              <a:t>Raise 10% cap for HE grant to 30% used by GLA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Palatino Linotype" panose="02040502050505030304" pitchFamily="18" charset="0"/>
              </a:rPr>
              <a:t>Allow councils to combine right to buy receipts with other forms of grant funding, such as CHAP funding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Palatino Linotype" panose="02040502050505030304" pitchFamily="18" charset="0"/>
              </a:rPr>
              <a:t>Uprate TA housing benefit subsidy to current LHA  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Palatino Linotype" panose="02040502050505030304" pitchFamily="18" charset="0"/>
              </a:rPr>
              <a:t>alex.diner@neweconomics.org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194740-F538-3D14-57F0-997C3BA3AA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012" y="365125"/>
            <a:ext cx="2868788" cy="122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834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125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Palatino Linotype</vt:lpstr>
      <vt:lpstr>Office Theme</vt:lpstr>
      <vt:lpstr>BUYING BACK BETTER</vt:lpstr>
      <vt:lpstr>The scale of the homelessness crisis in London (1)</vt:lpstr>
      <vt:lpstr>The scale of the homelessness crisis in London (2)</vt:lpstr>
      <vt:lpstr>Why now is the time for acquisitions</vt:lpstr>
      <vt:lpstr>Right to Buy Back (RTBB): the headlines</vt:lpstr>
      <vt:lpstr>RTBB: matching purchases with need</vt:lpstr>
      <vt:lpstr>PowerPoint Presentation</vt:lpstr>
      <vt:lpstr>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BUYING BACK BETTER</dc:title>
  <dc:creator>Alex Diner</dc:creator>
  <cp:lastModifiedBy>Alex Diner</cp:lastModifiedBy>
  <cp:revision>1</cp:revision>
  <dcterms:created xsi:type="dcterms:W3CDTF">2024-05-07T15:37:14Z</dcterms:created>
  <dcterms:modified xsi:type="dcterms:W3CDTF">2024-05-08T10:06:18Z</dcterms:modified>
</cp:coreProperties>
</file>